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60" r:id="rId3"/>
    <p:sldId id="268" r:id="rId4"/>
    <p:sldId id="269" r:id="rId5"/>
    <p:sldId id="270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7D"/>
    <a:srgbClr val="608D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20" y="-8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E32F4-69F4-4E6D-A9C1-FF8AE9DF74BF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F7736-5B4C-4184-AF12-B93AB0D2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CD68F-61C6-4DC2-BACC-E2B7D08D0FAE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9CD05-1AD0-4C1D-BA0E-87FC2E976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1" y="-228600"/>
            <a:ext cx="1094439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Interdisciplinary education and research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Jerry Baldasty</a:t>
            </a:r>
          </a:p>
          <a:p>
            <a:r>
              <a:rPr lang="en-US" dirty="0" smtClean="0"/>
              <a:t>Dean, Vice Provost, Graduate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152400"/>
            <a:ext cx="1094439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Candara"/>
                <a:cs typeface="Candara"/>
              </a:rPr>
              <a:t>Background</a:t>
            </a:r>
            <a:endParaRPr lang="en-US" sz="5400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7543800" cy="501675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“Bottom up research initiatives” central to interdisciplinary culture.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Interdisciplinary work: incubation of new ideas, new domains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Anticipate emerging fields: “skate to where the puck </a:t>
            </a:r>
            <a:r>
              <a:rPr lang="en-US" sz="3200" u="sng" dirty="0" smtClean="0">
                <a:solidFill>
                  <a:schemeClr val="bg1">
                    <a:lumMod val="75000"/>
                  </a:schemeClr>
                </a:solidFill>
              </a:rPr>
              <a:t>will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 be”   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Interdisciplinary work: best way to address big social problems (in teaching, research)</a:t>
            </a:r>
          </a:p>
          <a:p>
            <a:pPr lvl="2"/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1" y="-228600"/>
            <a:ext cx="1094439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andara"/>
                <a:cs typeface="Candara"/>
              </a:rPr>
              <a:t>Collaboration: work together</a:t>
            </a:r>
            <a:endParaRPr lang="en-US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7543800" cy="452431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Expand  your horizons 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Beyond department/unit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	At the edges of your field/discipline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	Beyond your discipline</a:t>
            </a:r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Expand research partnerships 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Conversations, collaborations at UW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endParaRPr lang="en-US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Prioritize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1" y="-228600"/>
            <a:ext cx="1094439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andara"/>
                <a:cs typeface="Candara"/>
              </a:rPr>
              <a:t>Nimbleness: respond quickly</a:t>
            </a:r>
            <a:endParaRPr lang="en-US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7543800" cy="452431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Get ready 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Trends, $, Time, Teams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	Cross listed courses, joint appointments</a:t>
            </a:r>
          </a:p>
          <a:p>
            <a:endParaRPr lang="en-US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Partners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Advancement, Community</a:t>
            </a:r>
          </a:p>
          <a:p>
            <a:endParaRPr lang="en-US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Sunsets</a:t>
            </a:r>
          </a:p>
          <a:p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1" y="-228600"/>
            <a:ext cx="1094439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andara"/>
                <a:cs typeface="Candara"/>
              </a:rPr>
              <a:t>Flexibility: One size does not fit all</a:t>
            </a:r>
            <a:endParaRPr lang="en-US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7543800" cy="452431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Reduce barriers to interdisciplinary work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Tenure, promotion</a:t>
            </a:r>
          </a:p>
          <a:p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Mentorship</a:t>
            </a:r>
          </a:p>
          <a:p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Burdens of joint appointments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Create real rewards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Policies that affirm value</a:t>
            </a:r>
          </a:p>
          <a:p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Advocacy– your role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Rethink!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Single authorship, academic publishing</a:t>
            </a:r>
          </a:p>
          <a:p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Digital publishing  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90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Interdisciplinary education and research</vt:lpstr>
      <vt:lpstr>Background</vt:lpstr>
      <vt:lpstr>Collaboration: work together</vt:lpstr>
      <vt:lpstr>Nimbleness: respond quickly</vt:lpstr>
      <vt:lpstr>Flexibility: One size does not fit 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Marisa</dc:creator>
  <cp:lastModifiedBy>dsa</cp:lastModifiedBy>
  <cp:revision>102</cp:revision>
  <dcterms:created xsi:type="dcterms:W3CDTF">2010-05-10T16:03:55Z</dcterms:created>
  <dcterms:modified xsi:type="dcterms:W3CDTF">2011-02-25T00:57:23Z</dcterms:modified>
</cp:coreProperties>
</file>