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8"/>
  </p:handout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3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8BD0C03-AA61-4C94-83DF-9AC145AABD8E}" type="datetimeFigureOut">
              <a:rPr lang="en-US"/>
              <a:pPr>
                <a:defRPr/>
              </a:pPr>
              <a:t>12/24/2014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5AC1AA3-B85A-4B92-B6A4-B6E0A967B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742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EB760-68A8-4257-8F36-E4910DDA8CF5}" type="datetimeFigureOut">
              <a:rPr lang="en-US"/>
              <a:pPr>
                <a:defRPr/>
              </a:pPr>
              <a:t>12/24/2014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18A9B-D6E4-4788-BF8C-F5F1C6FDF3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663FB-EC96-4416-A96B-1083719FD59E}" type="datetimeFigureOut">
              <a:rPr lang="en-US"/>
              <a:pPr>
                <a:defRPr/>
              </a:pPr>
              <a:t>12/24/2014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D5C53-0020-4AD8-81B8-3D116B6CCA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24AD0-B6E5-46E8-9DB3-7AAF661E41A6}" type="datetimeFigureOut">
              <a:rPr lang="en-US"/>
              <a:pPr>
                <a:defRPr/>
              </a:pPr>
              <a:t>12/24/2014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FB1A2-DC83-4609-89C6-361683C38B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26E329-F2D3-4A23-92A2-7537115C6FE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35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0A0AD-B56D-488D-973C-29B5AC561CEB}" type="datetimeFigureOut">
              <a:rPr lang="en-US"/>
              <a:pPr>
                <a:defRPr/>
              </a:pPr>
              <a:t>12/24/2014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558B3-4143-4877-9F22-9CC76836A0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03E34-CE28-40CB-9432-34E51CEB4D4E}" type="datetimeFigureOut">
              <a:rPr lang="en-US"/>
              <a:pPr>
                <a:defRPr/>
              </a:pPr>
              <a:t>12/24/2014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8A3BA-07F3-4C86-B595-A431A969B1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F7636-D9E9-4030-A274-D1752F50214E}" type="datetimeFigureOut">
              <a:rPr lang="en-US"/>
              <a:pPr>
                <a:defRPr/>
              </a:pPr>
              <a:t>12/24/2014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C63B6-C91B-4F35-A10C-900EA43727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071A1-1C62-41B9-9F62-138B4E5CCE0F}" type="datetimeFigureOut">
              <a:rPr lang="en-US"/>
              <a:pPr>
                <a:defRPr/>
              </a:pPr>
              <a:t>12/24/2014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AC99A-ADD0-4105-B81E-CD9376B4E5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5D831-F0A5-40E2-9E8D-C533335C757C}" type="datetimeFigureOut">
              <a:rPr lang="en-US"/>
              <a:pPr>
                <a:defRPr/>
              </a:pPr>
              <a:t>12/24/2014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5A46E-3B67-427A-9529-8834AE233A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5FABE-03EA-4F7C-A552-CB6273B6C592}" type="datetimeFigureOut">
              <a:rPr lang="en-US"/>
              <a:pPr>
                <a:defRPr/>
              </a:pPr>
              <a:t>12/24/2014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AEAAB-2A36-447D-B8F0-518735B0E1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87A46-E3CD-4E3D-89C0-DAD01F6F2872}" type="datetimeFigureOut">
              <a:rPr lang="en-US"/>
              <a:pPr>
                <a:defRPr/>
              </a:pPr>
              <a:t>12/24/2014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F089A-AA65-4158-8905-F56890A052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E7AC7-A6B9-45D5-85CC-1C7DD98ABA66}" type="datetimeFigureOut">
              <a:rPr lang="en-US"/>
              <a:pPr>
                <a:defRPr/>
              </a:pPr>
              <a:t>12/24/2014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29E33-82F6-4434-94C1-5BBA439E91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440F6F-ACBA-465C-8125-5558AFF8C13B}" type="datetimeFigureOut">
              <a:rPr lang="en-US"/>
              <a:pPr>
                <a:defRPr/>
              </a:pPr>
              <a:t>12/24/2014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5A6A8D-D409-4879-A075-DEBCC77EDB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 sz="2400" smtClean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 sz="2400" smtClean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 sz="2400" smtClean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 sz="2400" smtClean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 sz="2400" smtClean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 sz="2400" smtClean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 sz="2400" smtClean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229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 altLang="en-US" smtClean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 altLang="en-US" smtClean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95652B3-05D8-495A-8ACF-749D2058C4C2}" type="slidenum">
              <a:rPr lang="en-US" altLang="en-US" smtClean="0">
                <a:solidFill>
                  <a:srgbClr val="000000"/>
                </a:solidFill>
                <a:latin typeface="Tahoma" panose="020B0604030504040204" pitchFamily="34" charset="0"/>
              </a:rPr>
              <a:pPr/>
              <a:t>‹#›</a:t>
            </a:fld>
            <a:endParaRPr lang="en-US" altLang="en-US" smtClean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676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ashington.edu/admin/hr/index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Delivering Difficult News:  Layoffs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Nicki D. McCraw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Assistant Vice President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UW Medicine Human Resources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Meeting with the Employee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3000" smtClean="0"/>
              <a:t>DO:</a:t>
            </a:r>
          </a:p>
          <a:p>
            <a:pPr>
              <a:lnSpc>
                <a:spcPct val="90000"/>
              </a:lnSpc>
            </a:pPr>
            <a:r>
              <a:rPr lang="en-US" sz="3000" smtClean="0"/>
              <a:t>Be direct but sensitive</a:t>
            </a:r>
          </a:p>
          <a:p>
            <a:pPr>
              <a:lnSpc>
                <a:spcPct val="90000"/>
              </a:lnSpc>
            </a:pPr>
            <a:r>
              <a:rPr lang="en-US" sz="3000" smtClean="0"/>
              <a:t>Let the employee know this is not about their performance</a:t>
            </a:r>
          </a:p>
          <a:p>
            <a:pPr>
              <a:lnSpc>
                <a:spcPct val="90000"/>
              </a:lnSpc>
            </a:pPr>
            <a:r>
              <a:rPr lang="en-US" sz="3000" smtClean="0"/>
              <a:t>Let the employee know how much their work is appreciated</a:t>
            </a:r>
          </a:p>
          <a:p>
            <a:pPr>
              <a:lnSpc>
                <a:spcPct val="90000"/>
              </a:lnSpc>
            </a:pPr>
            <a:r>
              <a:rPr lang="en-US" sz="3000" smtClean="0"/>
              <a:t>Encourage the use of resources</a:t>
            </a:r>
          </a:p>
          <a:p>
            <a:pPr>
              <a:lnSpc>
                <a:spcPct val="90000"/>
              </a:lnSpc>
            </a:pPr>
            <a:r>
              <a:rPr lang="en-US" sz="3000" smtClean="0"/>
              <a:t>Explain their job and expectations for remaining time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Meeting with the Employee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DON’T: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Become defensive or give extensive justifications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Apologize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Discuss past performance or problems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Criticize “higher authority” for decision or for forcing you to make it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Derail the conversation by discussing side issues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Resources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HR website resources for managers and employees</a:t>
            </a:r>
          </a:p>
          <a:p>
            <a:pPr lvl="1"/>
            <a:r>
              <a:rPr lang="en-US" smtClean="0">
                <a:hlinkClick r:id="rId2"/>
              </a:rPr>
              <a:t>www.washington.edu/admin/hr/index.html</a:t>
            </a:r>
            <a:endParaRPr lang="en-US" smtClean="0"/>
          </a:p>
          <a:p>
            <a:r>
              <a:rPr lang="en-US" smtClean="0"/>
              <a:t>POD classes</a:t>
            </a:r>
          </a:p>
          <a:p>
            <a:pPr lvl="1"/>
            <a:r>
              <a:rPr lang="en-US" smtClean="0"/>
              <a:t>Free classes for managers</a:t>
            </a:r>
          </a:p>
          <a:p>
            <a:pPr lvl="1"/>
            <a:r>
              <a:rPr lang="en-US" smtClean="0"/>
              <a:t>Free classes for affected employees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Leading During Times of Austerity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Communications: frequent updates concerning:</a:t>
            </a:r>
          </a:p>
          <a:p>
            <a:pPr lvl="1"/>
            <a:r>
              <a:rPr lang="en-US" altLang="en-US"/>
              <a:t>What is known</a:t>
            </a:r>
          </a:p>
          <a:p>
            <a:pPr lvl="1"/>
            <a:r>
              <a:rPr lang="en-US" altLang="en-US"/>
              <a:t>What is not yet known</a:t>
            </a:r>
          </a:p>
          <a:p>
            <a:r>
              <a:rPr lang="en-US" altLang="en-US"/>
              <a:t>Consistent message: continue to focus on excellence, efficiencies, collaboration, need to be strategic</a:t>
            </a:r>
          </a:p>
          <a:p>
            <a:r>
              <a:rPr lang="en-US" altLang="en-US"/>
              <a:t>Tone: realistic but positive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159</Words>
  <Application>Microsoft Office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Tahoma</vt:lpstr>
      <vt:lpstr>Wingdings</vt:lpstr>
      <vt:lpstr>Office Theme</vt:lpstr>
      <vt:lpstr>Blends</vt:lpstr>
      <vt:lpstr>Delivering Difficult News:  Layoffs</vt:lpstr>
      <vt:lpstr>Meeting with the Employee</vt:lpstr>
      <vt:lpstr>Meeting with the Employee</vt:lpstr>
      <vt:lpstr>Resources</vt:lpstr>
      <vt:lpstr>Leading During Times of Austerity</vt:lpstr>
    </vt:vector>
  </TitlesOfParts>
  <Company>University of Washington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Delivering Difficult News:  Layoffs</dc:title>
  <dc:creator>nmccraw</dc:creator>
  <cp:lastModifiedBy>DSA Student</cp:lastModifiedBy>
  <cp:revision>6</cp:revision>
  <dcterms:created xsi:type="dcterms:W3CDTF">2009-02-12T22:27:15Z</dcterms:created>
  <dcterms:modified xsi:type="dcterms:W3CDTF">2014-12-24T18:01:39Z</dcterms:modified>
</cp:coreProperties>
</file>