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6.xml" ContentType="application/vnd.openxmlformats-officedocument.theme+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7.xml" ContentType="application/vnd.openxmlformats-officedocument.theme+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8.xml" ContentType="application/vnd.openxmlformats-officedocument.theme+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theme/theme9.xml" ContentType="application/vnd.openxmlformats-officedocument.theme+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theme/theme10.xml" ContentType="application/vnd.openxmlformats-officedocument.theme+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theme/theme11.xml" ContentType="application/vnd.openxmlformats-officedocument.theme+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theme/theme12.xml" ContentType="application/vnd.openxmlformats-officedocument.theme+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theme/theme13.xml" ContentType="application/vnd.openxmlformats-officedocument.theme+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theme/theme14.xml" ContentType="application/vnd.openxmlformats-officedocument.theme+xml"/>
  <Override PartName="/ppt/slideLayouts/slideLayout170.xml" ContentType="application/vnd.openxmlformats-officedocument.presentationml.slideLayout+xml"/>
  <Override PartName="/ppt/theme/theme15.xml" ContentType="application/vnd.openxmlformats-officedocument.theme+xml"/>
  <Override PartName="/ppt/theme/theme16.xml" ContentType="application/vnd.openxmlformats-officedocument.theme+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theme/theme17.xml" ContentType="application/vnd.openxmlformats-officedocument.theme+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theme/theme18.xml" ContentType="application/vnd.openxmlformats-officedocument.theme+xml"/>
  <Override PartName="/ppt/theme/theme19.xml" ContentType="application/vnd.openxmlformats-officedocument.theme+xml"/>
  <Override PartName="/ppt/theme/theme20.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3" r:id="rId1"/>
    <p:sldMasterId id="2147484016" r:id="rId2"/>
    <p:sldMasterId id="2147484029" r:id="rId3"/>
    <p:sldMasterId id="2147484042" r:id="rId4"/>
    <p:sldMasterId id="2147484055" r:id="rId5"/>
    <p:sldMasterId id="2147484068" r:id="rId6"/>
    <p:sldMasterId id="2147484081" r:id="rId7"/>
    <p:sldMasterId id="2147484094" r:id="rId8"/>
    <p:sldMasterId id="2147484107" r:id="rId9"/>
    <p:sldMasterId id="2147484120" r:id="rId10"/>
    <p:sldMasterId id="2147484146" r:id="rId11"/>
    <p:sldMasterId id="2147484158" r:id="rId12"/>
    <p:sldMasterId id="2147484133" r:id="rId13"/>
    <p:sldMasterId id="2147484234" r:id="rId14"/>
    <p:sldMasterId id="2147484246" r:id="rId15"/>
    <p:sldMasterId id="2147484263" r:id="rId16"/>
    <p:sldMasterId id="2147484277" r:id="rId17"/>
    <p:sldMasterId id="2147484280" r:id="rId18"/>
  </p:sldMasterIdLst>
  <p:notesMasterIdLst>
    <p:notesMasterId r:id="rId42"/>
  </p:notesMasterIdLst>
  <p:handoutMasterIdLst>
    <p:handoutMasterId r:id="rId43"/>
  </p:handoutMasterIdLst>
  <p:sldIdLst>
    <p:sldId id="451" r:id="rId19"/>
    <p:sldId id="317" r:id="rId20"/>
    <p:sldId id="318" r:id="rId21"/>
    <p:sldId id="376" r:id="rId22"/>
    <p:sldId id="464" r:id="rId23"/>
    <p:sldId id="460" r:id="rId24"/>
    <p:sldId id="461" r:id="rId25"/>
    <p:sldId id="462" r:id="rId26"/>
    <p:sldId id="463" r:id="rId27"/>
    <p:sldId id="450" r:id="rId28"/>
    <p:sldId id="453" r:id="rId29"/>
    <p:sldId id="454" r:id="rId30"/>
    <p:sldId id="455" r:id="rId31"/>
    <p:sldId id="459" r:id="rId32"/>
    <p:sldId id="456" r:id="rId33"/>
    <p:sldId id="457" r:id="rId34"/>
    <p:sldId id="458" r:id="rId35"/>
    <p:sldId id="402" r:id="rId36"/>
    <p:sldId id="448" r:id="rId37"/>
    <p:sldId id="445" r:id="rId38"/>
    <p:sldId id="447" r:id="rId39"/>
    <p:sldId id="465" r:id="rId40"/>
    <p:sldId id="446" r:id="rId4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4E76"/>
    <a:srgbClr val="C8FF93"/>
    <a:srgbClr val="FDFF9B"/>
    <a:srgbClr val="9FFFF1"/>
    <a:srgbClr val="66FFCC"/>
    <a:srgbClr val="5026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68458" autoAdjust="0"/>
  </p:normalViewPr>
  <p:slideViewPr>
    <p:cSldViewPr>
      <p:cViewPr varScale="1">
        <p:scale>
          <a:sx n="49" d="100"/>
          <a:sy n="49" d="100"/>
        </p:scale>
        <p:origin x="2112" y="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8.xml"/><Relationship Id="rId39" Type="http://schemas.openxmlformats.org/officeDocument/2006/relationships/slide" Target="slides/slide21.xml"/><Relationship Id="rId21" Type="http://schemas.openxmlformats.org/officeDocument/2006/relationships/slide" Target="slides/slide3.xml"/><Relationship Id="rId34" Type="http://schemas.openxmlformats.org/officeDocument/2006/relationships/slide" Target="slides/slide16.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9" Type="http://schemas.openxmlformats.org/officeDocument/2006/relationships/slide" Target="slides/slide1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6.xml"/><Relationship Id="rId32" Type="http://schemas.openxmlformats.org/officeDocument/2006/relationships/slide" Target="slides/slide14.xml"/><Relationship Id="rId37" Type="http://schemas.openxmlformats.org/officeDocument/2006/relationships/slide" Target="slides/slide19.xml"/><Relationship Id="rId40" Type="http://schemas.openxmlformats.org/officeDocument/2006/relationships/slide" Target="slides/slide22.xml"/><Relationship Id="rId45"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5.xml"/><Relationship Id="rId28" Type="http://schemas.openxmlformats.org/officeDocument/2006/relationships/slide" Target="slides/slide10.xml"/><Relationship Id="rId36" Type="http://schemas.openxmlformats.org/officeDocument/2006/relationships/slide" Target="slides/slide18.xml"/><Relationship Id="rId10" Type="http://schemas.openxmlformats.org/officeDocument/2006/relationships/slideMaster" Target="slideMasters/slideMaster10.xml"/><Relationship Id="rId19" Type="http://schemas.openxmlformats.org/officeDocument/2006/relationships/slide" Target="slides/slide1.xml"/><Relationship Id="rId31" Type="http://schemas.openxmlformats.org/officeDocument/2006/relationships/slide" Target="slides/slide13.xml"/><Relationship Id="rId44"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4.xml"/><Relationship Id="rId27" Type="http://schemas.openxmlformats.org/officeDocument/2006/relationships/slide" Target="slides/slide9.xml"/><Relationship Id="rId30" Type="http://schemas.openxmlformats.org/officeDocument/2006/relationships/slide" Target="slides/slide12.xml"/><Relationship Id="rId35" Type="http://schemas.openxmlformats.org/officeDocument/2006/relationships/slide" Target="slides/slide17.xml"/><Relationship Id="rId43" Type="http://schemas.openxmlformats.org/officeDocument/2006/relationships/handoutMaster" Target="handoutMasters/handoutMaster1.xml"/><Relationship Id="rId8" Type="http://schemas.openxmlformats.org/officeDocument/2006/relationships/slideMaster" Target="slideMasters/slideMaster8.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7.xml"/><Relationship Id="rId33" Type="http://schemas.openxmlformats.org/officeDocument/2006/relationships/slide" Target="slides/slide15.xml"/><Relationship Id="rId38" Type="http://schemas.openxmlformats.org/officeDocument/2006/relationships/slide" Target="slides/slide20.xml"/><Relationship Id="rId46" Type="http://schemas.openxmlformats.org/officeDocument/2006/relationships/theme" Target="theme/theme1.xml"/><Relationship Id="rId20" Type="http://schemas.openxmlformats.org/officeDocument/2006/relationships/slide" Target="slides/slide2.xml"/><Relationship Id="rId41" Type="http://schemas.openxmlformats.org/officeDocument/2006/relationships/slide" Target="slides/slide2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13" tIns="45706" rIns="91413" bIns="45706"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1413" tIns="45706" rIns="91413" bIns="45706" rtlCol="0"/>
          <a:lstStyle>
            <a:lvl1pPr algn="r">
              <a:defRPr sz="1200"/>
            </a:lvl1pPr>
          </a:lstStyle>
          <a:p>
            <a:fld id="{0CCEADCB-708E-F941-8075-075E5EBDA019}" type="datetimeFigureOut">
              <a:rPr lang="en-US" smtClean="0"/>
              <a:t>1/17/2018</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1413" tIns="45706" rIns="91413" bIns="4570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1413" tIns="45706" rIns="91413" bIns="45706" rtlCol="0" anchor="b"/>
          <a:lstStyle>
            <a:lvl1pPr algn="r">
              <a:defRPr sz="1200"/>
            </a:lvl1pPr>
          </a:lstStyle>
          <a:p>
            <a:fld id="{1558197F-2033-974C-8E6B-35E21DD75805}" type="slidenum">
              <a:rPr lang="en-US" smtClean="0"/>
              <a:t>‹#›</a:t>
            </a:fld>
            <a:endParaRPr lang="en-US" dirty="0"/>
          </a:p>
        </p:txBody>
      </p:sp>
    </p:spTree>
    <p:extLst>
      <p:ext uri="{BB962C8B-B14F-4D97-AF65-F5344CB8AC3E}">
        <p14:creationId xmlns:p14="http://schemas.microsoft.com/office/powerpoint/2010/main" val="17221636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13" tIns="45706" rIns="91413" bIns="45706"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1413" tIns="45706" rIns="91413" bIns="45706" rtlCol="0"/>
          <a:lstStyle>
            <a:lvl1pPr algn="r">
              <a:defRPr sz="1200"/>
            </a:lvl1pPr>
          </a:lstStyle>
          <a:p>
            <a:fld id="{569C7343-33EA-40DA-9F48-5F09440026E9}" type="datetimeFigureOut">
              <a:rPr lang="en-US" smtClean="0"/>
              <a:t>1/17/2018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13" tIns="45706" rIns="91413" bIns="45706"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1413" tIns="45706" rIns="91413" bIns="4570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1413" tIns="45706" rIns="91413" bIns="4570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1413" tIns="45706" rIns="91413" bIns="45706" rtlCol="0" anchor="b"/>
          <a:lstStyle>
            <a:lvl1pPr algn="r">
              <a:defRPr sz="1200"/>
            </a:lvl1pPr>
          </a:lstStyle>
          <a:p>
            <a:fld id="{72EF4AC0-9BA2-46D2-9372-A5C9261B2CB7}" type="slidenum">
              <a:rPr lang="en-US" smtClean="0"/>
              <a:t>‹#›</a:t>
            </a:fld>
            <a:endParaRPr lang="en-US" dirty="0"/>
          </a:p>
        </p:txBody>
      </p:sp>
    </p:spTree>
    <p:extLst>
      <p:ext uri="{BB962C8B-B14F-4D97-AF65-F5344CB8AC3E}">
        <p14:creationId xmlns:p14="http://schemas.microsoft.com/office/powerpoint/2010/main" val="3790457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mailto:retiremt@uw.edu" TargetMode="External"/><Relationship Id="rId2" Type="http://schemas.openxmlformats.org/officeDocument/2006/relationships/slide" Target="../slides/slide21.xml"/><Relationship Id="rId1" Type="http://schemas.openxmlformats.org/officeDocument/2006/relationships/notesMaster" Target="../notesMasters/notesMaster1.xml"/><Relationship Id="rId5" Type="http://schemas.openxmlformats.org/officeDocument/2006/relationships/hyperlink" Target="https://www.chronicle.com/article/A-Guide-to-Navigate-the/238492" TargetMode="External"/><Relationship Id="rId4" Type="http://schemas.openxmlformats.org/officeDocument/2006/relationships/hyperlink" Target="https://law.ucla.edu/faculty/faculty-profiles/carole-e-goldberg/"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EF4AC0-9BA2-46D2-9372-A5C9261B2CB7}" type="slidenum">
              <a:rPr lang="en-US" smtClean="0"/>
              <a:t>2</a:t>
            </a:fld>
            <a:endParaRPr lang="en-US" dirty="0"/>
          </a:p>
        </p:txBody>
      </p:sp>
    </p:spTree>
    <p:extLst>
      <p:ext uri="{BB962C8B-B14F-4D97-AF65-F5344CB8AC3E}">
        <p14:creationId xmlns:p14="http://schemas.microsoft.com/office/powerpoint/2010/main" val="34890106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EF4AC0-9BA2-46D2-9372-A5C9261B2CB7}" type="slidenum">
              <a:rPr lang="en-US" smtClean="0"/>
              <a:t>4</a:t>
            </a:fld>
            <a:endParaRPr lang="en-US" dirty="0"/>
          </a:p>
        </p:txBody>
      </p:sp>
    </p:spTree>
    <p:extLst>
      <p:ext uri="{BB962C8B-B14F-4D97-AF65-F5344CB8AC3E}">
        <p14:creationId xmlns:p14="http://schemas.microsoft.com/office/powerpoint/2010/main" val="4051751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EF4AC0-9BA2-46D2-9372-A5C9261B2CB7}" type="slidenum">
              <a:rPr lang="en-US" smtClean="0"/>
              <a:t>9</a:t>
            </a:fld>
            <a:endParaRPr lang="en-US" dirty="0"/>
          </a:p>
        </p:txBody>
      </p:sp>
    </p:spTree>
    <p:extLst>
      <p:ext uri="{BB962C8B-B14F-4D97-AF65-F5344CB8AC3E}">
        <p14:creationId xmlns:p14="http://schemas.microsoft.com/office/powerpoint/2010/main" val="16028605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EF4AC0-9BA2-46D2-9372-A5C9261B2CB7}" type="slidenum">
              <a:rPr lang="en-US" smtClean="0"/>
              <a:t>12</a:t>
            </a:fld>
            <a:endParaRPr lang="en-US" dirty="0"/>
          </a:p>
        </p:txBody>
      </p:sp>
    </p:spTree>
    <p:extLst>
      <p:ext uri="{BB962C8B-B14F-4D97-AF65-F5344CB8AC3E}">
        <p14:creationId xmlns:p14="http://schemas.microsoft.com/office/powerpoint/2010/main" val="25155561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B36274-F2B9-4C45-BBB4-0EDF4CD651A7}" type="slidenum">
              <a:rPr lang="en-US" smtClean="0"/>
              <a:t>15</a:t>
            </a:fld>
            <a:endParaRPr lang="en-US"/>
          </a:p>
        </p:txBody>
      </p:sp>
    </p:spTree>
    <p:extLst>
      <p:ext uri="{BB962C8B-B14F-4D97-AF65-F5344CB8AC3E}">
        <p14:creationId xmlns:p14="http://schemas.microsoft.com/office/powerpoint/2010/main" val="38625897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EF4AC0-9BA2-46D2-9372-A5C9261B2CB7}" type="slidenum">
              <a:rPr lang="en-US" smtClean="0"/>
              <a:t>16</a:t>
            </a:fld>
            <a:endParaRPr lang="en-US" dirty="0"/>
          </a:p>
        </p:txBody>
      </p:sp>
    </p:spTree>
    <p:extLst>
      <p:ext uri="{BB962C8B-B14F-4D97-AF65-F5344CB8AC3E}">
        <p14:creationId xmlns:p14="http://schemas.microsoft.com/office/powerpoint/2010/main" val="31531914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Retirement Pathways in Higher Education: Exploring New Practices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Deans, Directors, Chairs, Chancellors and your designees who work with faculty approaching retirement, please save the afternoon of January 17 for a presentation by visiting UCLA colleagues </a:t>
            </a:r>
            <a:r>
              <a:rPr lang="en-US" sz="1200" b="1" kern="1200" dirty="0" smtClean="0">
                <a:solidFill>
                  <a:schemeClr val="tx1"/>
                </a:solidFill>
                <a:effectLst/>
                <a:latin typeface="+mn-lt"/>
                <a:ea typeface="+mn-ea"/>
                <a:cs typeface="+mn-cs"/>
              </a:rPr>
              <a:t>Carole E. Goldberg</a:t>
            </a:r>
            <a:r>
              <a:rPr lang="en-US" sz="1200" kern="1200" dirty="0" smtClean="0">
                <a:solidFill>
                  <a:schemeClr val="tx1"/>
                </a:solidFill>
                <a:effectLst/>
                <a:latin typeface="+mn-lt"/>
                <a:ea typeface="+mn-ea"/>
                <a:cs typeface="+mn-cs"/>
              </a:rPr>
              <a:t>, Jonathan D. </a:t>
            </a:r>
            <a:r>
              <a:rPr lang="en-US" sz="1200" kern="1200" dirty="0" err="1" smtClean="0">
                <a:solidFill>
                  <a:schemeClr val="tx1"/>
                </a:solidFill>
                <a:effectLst/>
                <a:latin typeface="+mn-lt"/>
                <a:ea typeface="+mn-ea"/>
                <a:cs typeface="+mn-cs"/>
              </a:rPr>
              <a:t>Varat</a:t>
            </a:r>
            <a:r>
              <a:rPr lang="en-US" sz="1200" kern="1200" dirty="0" smtClean="0">
                <a:solidFill>
                  <a:schemeClr val="tx1"/>
                </a:solidFill>
                <a:effectLst/>
                <a:latin typeface="+mn-lt"/>
                <a:ea typeface="+mn-ea"/>
                <a:cs typeface="+mn-cs"/>
              </a:rPr>
              <a:t> distinguished professor of law and former vice chancellor, Academic Personnel, and </a:t>
            </a:r>
            <a:r>
              <a:rPr lang="en-US" sz="1200" b="1" kern="1200" dirty="0" smtClean="0">
                <a:solidFill>
                  <a:schemeClr val="tx1"/>
                </a:solidFill>
                <a:effectLst/>
                <a:latin typeface="+mn-lt"/>
                <a:ea typeface="+mn-ea"/>
                <a:cs typeface="+mn-cs"/>
              </a:rPr>
              <a:t>David Lopez</a:t>
            </a:r>
            <a:r>
              <a:rPr lang="en-US" sz="1200" kern="1200" dirty="0" smtClean="0">
                <a:solidFill>
                  <a:schemeClr val="tx1"/>
                </a:solidFill>
                <a:effectLst/>
                <a:latin typeface="+mn-lt"/>
                <a:ea typeface="+mn-ea"/>
                <a:cs typeface="+mn-cs"/>
              </a:rPr>
              <a:t>, retired professor of sociology and UCLA’s first faculty-retirement liaison.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Goldberg notes that when institutions rethink faculty/staff retirement, their units can open positions to an increasingly diverse cohort of university graduates while retaining the prized talents, contributions and institutional knowledge of longtime employees who remain engaged with the university.</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Wednesday, January 17</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1:30 p.m.</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HUB Room 145</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RSVP or questions to </a:t>
            </a:r>
            <a:r>
              <a:rPr lang="en-US" sz="1200" u="sng" kern="1200" dirty="0" smtClean="0">
                <a:solidFill>
                  <a:schemeClr val="tx1"/>
                </a:solidFill>
                <a:effectLst/>
                <a:latin typeface="+mn-lt"/>
                <a:ea typeface="+mn-ea"/>
                <a:cs typeface="+mn-cs"/>
                <a:hlinkClick r:id="rId3"/>
              </a:rPr>
              <a:t>retiremt@uw.edu</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Learn more about Professor Goldberg </a:t>
            </a:r>
            <a:r>
              <a:rPr lang="en-US" sz="1200" u="sng" kern="1200" dirty="0" smtClean="0">
                <a:solidFill>
                  <a:schemeClr val="tx1"/>
                </a:solidFill>
                <a:effectLst/>
                <a:latin typeface="+mn-lt"/>
                <a:ea typeface="+mn-ea"/>
                <a:cs typeface="+mn-cs"/>
                <a:hlinkClick r:id="rId4"/>
              </a:rPr>
              <a:t>HERE</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Learn more about the UCLA faculty-retirement liaison position in this </a:t>
            </a:r>
            <a:r>
              <a:rPr lang="en-US" sz="1200" u="sng" kern="1200" dirty="0" smtClean="0">
                <a:solidFill>
                  <a:schemeClr val="tx1"/>
                </a:solidFill>
                <a:effectLst/>
                <a:latin typeface="+mn-lt"/>
                <a:ea typeface="+mn-ea"/>
                <a:cs typeface="+mn-cs"/>
                <a:hlinkClick r:id="rId5"/>
              </a:rPr>
              <a:t>Chronicle of Higher Education article</a:t>
            </a:r>
            <a:r>
              <a:rPr lang="en-US" sz="1200" kern="1200" dirty="0" smtClean="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72EF4AC0-9BA2-46D2-9372-A5C9261B2CB7}" type="slidenum">
              <a:rPr lang="en-US" smtClean="0"/>
              <a:t>21</a:t>
            </a:fld>
            <a:endParaRPr lang="en-US" dirty="0"/>
          </a:p>
        </p:txBody>
      </p:sp>
    </p:spTree>
    <p:extLst>
      <p:ext uri="{BB962C8B-B14F-4D97-AF65-F5344CB8AC3E}">
        <p14:creationId xmlns:p14="http://schemas.microsoft.com/office/powerpoint/2010/main" val="23495901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EF4AC0-9BA2-46D2-9372-A5C9261B2CB7}" type="slidenum">
              <a:rPr lang="en-US" smtClean="0"/>
              <a:t>22</a:t>
            </a:fld>
            <a:endParaRPr lang="en-US" dirty="0"/>
          </a:p>
        </p:txBody>
      </p:sp>
    </p:spTree>
    <p:extLst>
      <p:ext uri="{BB962C8B-B14F-4D97-AF65-F5344CB8AC3E}">
        <p14:creationId xmlns:p14="http://schemas.microsoft.com/office/powerpoint/2010/main" val="18123279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2.xml"/><Relationship Id="rId4" Type="http://schemas.openxmlformats.org/officeDocument/2006/relationships/image" Target="../media/image7.emf"/></Relationships>
</file>

<file path=ppt/slideLayouts/_rels/slideLayout14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3.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Master" Target="../slideMasters/slideMaster15.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8.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4" name="Rectangle 2"/>
          <p:cNvSpPr>
            <a:spLocks noChangeArrowheads="1"/>
          </p:cNvSpPr>
          <p:nvPr/>
        </p:nvSpPr>
        <p:spPr bwMode="white">
          <a:xfrm>
            <a:off x="-25400" y="-12700"/>
            <a:ext cx="2286000" cy="6858000"/>
          </a:xfrm>
          <a:prstGeom prst="rect">
            <a:avLst/>
          </a:prstGeom>
          <a:solidFill>
            <a:schemeClr val="accent1"/>
          </a:solidFill>
          <a:ln w="9525">
            <a:noFill/>
            <a:miter lim="800000"/>
            <a:headEnd/>
            <a:tailEnd/>
          </a:ln>
          <a:effectLst/>
        </p:spPr>
        <p:txBody>
          <a:bodyPr wrap="none" lIns="90000" tIns="46800" rIns="90000" bIns="46800" anchor="ctr"/>
          <a:lstStyle/>
          <a:p>
            <a:pPr>
              <a:defRPr/>
            </a:pPr>
            <a:endParaRPr lang="en-US" dirty="0">
              <a:solidFill>
                <a:srgbClr val="FFFFFF"/>
              </a:solidFill>
            </a:endParaRPr>
          </a:p>
        </p:txBody>
      </p:sp>
      <p:sp>
        <p:nvSpPr>
          <p:cNvPr id="5" name="Line 3"/>
          <p:cNvSpPr>
            <a:spLocks noChangeShapeType="1"/>
          </p:cNvSpPr>
          <p:nvPr/>
        </p:nvSpPr>
        <p:spPr bwMode="auto">
          <a:xfrm flipH="1">
            <a:off x="2286000" y="0"/>
            <a:ext cx="25400" cy="685800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sp>
        <p:nvSpPr>
          <p:cNvPr id="6" name="Rectangle 4"/>
          <p:cNvSpPr>
            <a:spLocks noChangeArrowheads="1"/>
          </p:cNvSpPr>
          <p:nvPr/>
        </p:nvSpPr>
        <p:spPr bwMode="white">
          <a:xfrm>
            <a:off x="2222500" y="0"/>
            <a:ext cx="6921500" cy="6858000"/>
          </a:xfrm>
          <a:prstGeom prst="rect">
            <a:avLst/>
          </a:prstGeom>
          <a:solidFill>
            <a:srgbClr val="0000AE"/>
          </a:solidFill>
          <a:ln w="9525">
            <a:noFill/>
            <a:miter lim="800000"/>
            <a:headEnd/>
            <a:tailEnd/>
          </a:ln>
          <a:effectLst/>
        </p:spPr>
        <p:txBody>
          <a:bodyPr wrap="none" anchor="ctr"/>
          <a:lstStyle/>
          <a:p>
            <a:pPr algn="ctr" eaLnBrk="0" hangingPunct="0">
              <a:defRPr/>
            </a:pPr>
            <a:r>
              <a:rPr lang="sv-SE" sz="2400">
                <a:solidFill>
                  <a:srgbClr val="FFFFFF"/>
                </a:solidFill>
                <a:latin typeface="Times" pitchFamily="18" charset="0"/>
              </a:rPr>
              <a:t> </a:t>
            </a:r>
          </a:p>
        </p:txBody>
      </p:sp>
      <p:pic>
        <p:nvPicPr>
          <p:cNvPr id="7" name="Picture 7"/>
          <p:cNvPicPr>
            <a:picLocks noChangeAspect="1" noChangeArrowheads="1"/>
          </p:cNvPicPr>
          <p:nvPr/>
        </p:nvPicPr>
        <p:blipFill>
          <a:blip r:embed="rId2" cstate="print"/>
          <a:srcRect/>
          <a:stretch>
            <a:fillRect/>
          </a:stretch>
        </p:blipFill>
        <p:spPr bwMode="auto">
          <a:xfrm>
            <a:off x="152400" y="6019800"/>
            <a:ext cx="1828800" cy="549275"/>
          </a:xfrm>
          <a:prstGeom prst="rect">
            <a:avLst/>
          </a:prstGeom>
          <a:noFill/>
          <a:ln w="9525">
            <a:noFill/>
            <a:miter lim="800000"/>
            <a:headEnd/>
            <a:tailEnd/>
          </a:ln>
        </p:spPr>
      </p:pic>
      <p:sp>
        <p:nvSpPr>
          <p:cNvPr id="8" name="Line 8"/>
          <p:cNvSpPr>
            <a:spLocks noChangeShapeType="1"/>
          </p:cNvSpPr>
          <p:nvPr/>
        </p:nvSpPr>
        <p:spPr bwMode="auto">
          <a:xfrm>
            <a:off x="2222500" y="0"/>
            <a:ext cx="0" cy="685800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sp>
        <p:nvSpPr>
          <p:cNvPr id="7173" name="Rectangle 5"/>
          <p:cNvSpPr>
            <a:spLocks noGrp="1" noChangeArrowheads="1"/>
          </p:cNvSpPr>
          <p:nvPr>
            <p:ph type="ctrTitle"/>
          </p:nvPr>
        </p:nvSpPr>
        <p:spPr bwMode="auto">
          <a:xfrm>
            <a:off x="2667000" y="1524000"/>
            <a:ext cx="6019800" cy="1143000"/>
          </a:xfrm>
        </p:spPr>
        <p:txBody>
          <a:bodyPr/>
          <a:lstStyle>
            <a:lvl1pPr>
              <a:defRPr sz="5400"/>
            </a:lvl1pPr>
          </a:lstStyle>
          <a:p>
            <a:r>
              <a:rPr lang="sv-SE"/>
              <a:t>Click to edit Master title style</a:t>
            </a:r>
          </a:p>
        </p:txBody>
      </p:sp>
      <p:sp>
        <p:nvSpPr>
          <p:cNvPr id="7174" name="Rectangle 6"/>
          <p:cNvSpPr>
            <a:spLocks noGrp="1" noChangeArrowheads="1"/>
          </p:cNvSpPr>
          <p:nvPr>
            <p:ph type="subTitle" idx="1"/>
          </p:nvPr>
        </p:nvSpPr>
        <p:spPr bwMode="auto">
          <a:xfrm>
            <a:off x="2667000" y="3810000"/>
            <a:ext cx="6019800" cy="762000"/>
          </a:xfrm>
        </p:spPr>
        <p:txBody>
          <a:bodyPr/>
          <a:lstStyle>
            <a:lvl1pPr marL="0" indent="36513">
              <a:buFont typeface="Wingdings" pitchFamily="2" charset="2"/>
              <a:buNone/>
              <a:defRPr sz="2800"/>
            </a:lvl1pPr>
          </a:lstStyle>
          <a:p>
            <a:r>
              <a:rPr lang="sv-SE"/>
              <a:t>Click to edit Master subtitle style</a:t>
            </a:r>
          </a:p>
        </p:txBody>
      </p:sp>
    </p:spTree>
    <p:extLst>
      <p:ext uri="{BB962C8B-B14F-4D97-AF65-F5344CB8AC3E}">
        <p14:creationId xmlns:p14="http://schemas.microsoft.com/office/powerpoint/2010/main" val="1549581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7"/>
          <p:cNvSpPr>
            <a:spLocks noGrp="1" noChangeArrowheads="1"/>
          </p:cNvSpPr>
          <p:nvPr>
            <p:ph type="sldNum" sz="quarter" idx="11"/>
          </p:nvPr>
        </p:nvSpPr>
        <p:spPr>
          <a:ln/>
        </p:spPr>
        <p:txBody>
          <a:bodyPr/>
          <a:lstStyle>
            <a:lvl1pPr>
              <a:defRPr/>
            </a:lvl1pPr>
          </a:lstStyle>
          <a:p>
            <a:pPr>
              <a:defRPr/>
            </a:pPr>
            <a:fld id="{25AAB33D-DD58-4C06-B7F5-3EEFA8F4AF72}"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505813959"/>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Rectangle 7"/>
          <p:cNvSpPr>
            <a:spLocks noGrp="1" noChangeArrowheads="1"/>
          </p:cNvSpPr>
          <p:nvPr>
            <p:ph type="sldNum" sz="quarter" idx="11"/>
          </p:nvPr>
        </p:nvSpPr>
        <p:spPr>
          <a:ln/>
        </p:spPr>
        <p:txBody>
          <a:bodyPr/>
          <a:lstStyle>
            <a:lvl1pPr>
              <a:defRPr/>
            </a:lvl1pPr>
          </a:lstStyle>
          <a:p>
            <a:pPr>
              <a:defRPr/>
            </a:pPr>
            <a:fld id="{8733FA00-280B-4A7B-B3BB-30793D2A61B9}"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561189871"/>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57238" y="1982788"/>
            <a:ext cx="3849687" cy="4418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9325" y="1982788"/>
            <a:ext cx="3851275" cy="4418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sldNum" sz="quarter" idx="11"/>
          </p:nvPr>
        </p:nvSpPr>
        <p:spPr>
          <a:ln/>
        </p:spPr>
        <p:txBody>
          <a:bodyPr/>
          <a:lstStyle>
            <a:lvl1pPr>
              <a:defRPr/>
            </a:lvl1pPr>
          </a:lstStyle>
          <a:p>
            <a:pPr>
              <a:defRPr/>
            </a:pPr>
            <a:fld id="{F0985F02-3358-44C9-BD40-33B990D8FF12}"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425363710"/>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a:spLocks noGrp="1" noChangeArrowheads="1"/>
          </p:cNvSpPr>
          <p:nvPr>
            <p:ph type="sldNum" sz="quarter" idx="11"/>
          </p:nvPr>
        </p:nvSpPr>
        <p:spPr>
          <a:ln/>
        </p:spPr>
        <p:txBody>
          <a:bodyPr/>
          <a:lstStyle>
            <a:lvl1pPr>
              <a:defRPr/>
            </a:lvl1pPr>
          </a:lstStyle>
          <a:p>
            <a:pPr>
              <a:defRPr/>
            </a:pPr>
            <a:fld id="{908286D0-AC25-4F05-AB7C-5EB94E9E84B1}" type="slidenum">
              <a:rPr lang="sv-SE">
                <a:solidFill>
                  <a:srgbClr val="FFFFFF"/>
                </a:solidFill>
              </a:rPr>
              <a:pPr>
                <a:defRPr/>
              </a:pPr>
              <a:t>‹#›</a:t>
            </a:fld>
            <a:endParaRPr lang="sv-SE">
              <a:solidFill>
                <a:srgbClr val="FFFFFF"/>
              </a:solidFill>
            </a:endParaRPr>
          </a:p>
        </p:txBody>
      </p:sp>
      <p:sp>
        <p:nvSpPr>
          <p:cNvPr id="9" name="Rectangle 6"/>
          <p:cNvSpPr>
            <a:spLocks noGrp="1" noChangeArrowheads="1"/>
          </p:cNvSpPr>
          <p:nvPr>
            <p:ph type="ftr" sz="quarter" idx="12"/>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598231840"/>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7"/>
          <p:cNvSpPr>
            <a:spLocks noGrp="1" noChangeArrowheads="1"/>
          </p:cNvSpPr>
          <p:nvPr>
            <p:ph type="sldNum" sz="quarter" idx="11"/>
          </p:nvPr>
        </p:nvSpPr>
        <p:spPr>
          <a:ln/>
        </p:spPr>
        <p:txBody>
          <a:bodyPr/>
          <a:lstStyle>
            <a:lvl1pPr>
              <a:defRPr/>
            </a:lvl1pPr>
          </a:lstStyle>
          <a:p>
            <a:pPr>
              <a:defRPr/>
            </a:pPr>
            <a:fld id="{8C6B0BB0-8EB7-4DE4-9959-28A8FB933B76}" type="slidenum">
              <a:rPr lang="sv-SE">
                <a:solidFill>
                  <a:srgbClr val="FFFFFF"/>
                </a:solidFill>
              </a:rPr>
              <a:pPr>
                <a:defRPr/>
              </a:pPr>
              <a:t>‹#›</a:t>
            </a:fld>
            <a:endParaRPr lang="sv-SE">
              <a:solidFill>
                <a:srgbClr val="FFFFFF"/>
              </a:solidFill>
            </a:endParaRPr>
          </a:p>
        </p:txBody>
      </p:sp>
      <p:sp>
        <p:nvSpPr>
          <p:cNvPr id="5"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743365227"/>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7"/>
          <p:cNvSpPr>
            <a:spLocks noGrp="1" noChangeArrowheads="1"/>
          </p:cNvSpPr>
          <p:nvPr>
            <p:ph type="sldNum" sz="quarter" idx="11"/>
          </p:nvPr>
        </p:nvSpPr>
        <p:spPr>
          <a:ln/>
        </p:spPr>
        <p:txBody>
          <a:bodyPr/>
          <a:lstStyle>
            <a:lvl1pPr>
              <a:defRPr/>
            </a:lvl1pPr>
          </a:lstStyle>
          <a:p>
            <a:pPr>
              <a:defRPr/>
            </a:pPr>
            <a:fld id="{F1E29E10-7068-40A1-9ECE-A983578CC5BB}" type="slidenum">
              <a:rPr lang="sv-SE">
                <a:solidFill>
                  <a:srgbClr val="FFFFFF"/>
                </a:solidFill>
              </a:rPr>
              <a:pPr>
                <a:defRPr/>
              </a:pPr>
              <a:t>‹#›</a:t>
            </a:fld>
            <a:endParaRPr lang="sv-SE">
              <a:solidFill>
                <a:srgbClr val="FFFFFF"/>
              </a:solidFill>
            </a:endParaRPr>
          </a:p>
        </p:txBody>
      </p:sp>
      <p:sp>
        <p:nvSpPr>
          <p:cNvPr id="4"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93993829"/>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7"/>
          <p:cNvSpPr>
            <a:spLocks noGrp="1" noChangeArrowheads="1"/>
          </p:cNvSpPr>
          <p:nvPr>
            <p:ph type="sldNum" sz="quarter" idx="11"/>
          </p:nvPr>
        </p:nvSpPr>
        <p:spPr>
          <a:ln/>
        </p:spPr>
        <p:txBody>
          <a:bodyPr/>
          <a:lstStyle>
            <a:lvl1pPr>
              <a:defRPr/>
            </a:lvl1pPr>
          </a:lstStyle>
          <a:p>
            <a:pPr>
              <a:defRPr/>
            </a:pPr>
            <a:fld id="{1E53045A-65C4-4BEB-8C41-491E2CBC33BB}"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248131794"/>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7"/>
          <p:cNvSpPr>
            <a:spLocks noGrp="1" noChangeArrowheads="1"/>
          </p:cNvSpPr>
          <p:nvPr>
            <p:ph type="sldNum" sz="quarter" idx="11"/>
          </p:nvPr>
        </p:nvSpPr>
        <p:spPr>
          <a:ln/>
        </p:spPr>
        <p:txBody>
          <a:bodyPr/>
          <a:lstStyle>
            <a:lvl1pPr>
              <a:defRPr/>
            </a:lvl1pPr>
          </a:lstStyle>
          <a:p>
            <a:pPr>
              <a:defRPr/>
            </a:pPr>
            <a:fld id="{25AAB33D-DD58-4C06-B7F5-3EEFA8F4AF72}"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47688873"/>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CBEC05FF-0343-4656-ADA2-1B25551E4636}"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97025098"/>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1296988"/>
            <a:ext cx="2076450" cy="51038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1296988"/>
            <a:ext cx="6080125" cy="51038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2D67E795-5387-4D35-A46B-68DA2789F4FF}"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197140592"/>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4" name="Rectangle 2"/>
          <p:cNvSpPr>
            <a:spLocks noChangeArrowheads="1"/>
          </p:cNvSpPr>
          <p:nvPr/>
        </p:nvSpPr>
        <p:spPr bwMode="white">
          <a:xfrm>
            <a:off x="-25400" y="-12700"/>
            <a:ext cx="2286000" cy="6858000"/>
          </a:xfrm>
          <a:prstGeom prst="rect">
            <a:avLst/>
          </a:prstGeom>
          <a:solidFill>
            <a:schemeClr val="accent1"/>
          </a:solidFill>
          <a:ln w="9525">
            <a:noFill/>
            <a:miter lim="800000"/>
            <a:headEnd/>
            <a:tailEnd/>
          </a:ln>
          <a:effectLst/>
        </p:spPr>
        <p:txBody>
          <a:bodyPr wrap="none" lIns="90000" tIns="46800" rIns="90000" bIns="46800" anchor="ctr"/>
          <a:lstStyle/>
          <a:p>
            <a:pPr>
              <a:defRPr/>
            </a:pPr>
            <a:endParaRPr lang="en-US" dirty="0">
              <a:solidFill>
                <a:srgbClr val="FFFFFF"/>
              </a:solidFill>
            </a:endParaRPr>
          </a:p>
        </p:txBody>
      </p:sp>
      <p:sp>
        <p:nvSpPr>
          <p:cNvPr id="5" name="Line 3"/>
          <p:cNvSpPr>
            <a:spLocks noChangeShapeType="1"/>
          </p:cNvSpPr>
          <p:nvPr/>
        </p:nvSpPr>
        <p:spPr bwMode="auto">
          <a:xfrm flipH="1">
            <a:off x="2286000" y="0"/>
            <a:ext cx="25400" cy="685800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sp>
        <p:nvSpPr>
          <p:cNvPr id="6" name="Rectangle 4"/>
          <p:cNvSpPr>
            <a:spLocks noChangeArrowheads="1"/>
          </p:cNvSpPr>
          <p:nvPr/>
        </p:nvSpPr>
        <p:spPr bwMode="white">
          <a:xfrm>
            <a:off x="2222500" y="0"/>
            <a:ext cx="6921500" cy="6858000"/>
          </a:xfrm>
          <a:prstGeom prst="rect">
            <a:avLst/>
          </a:prstGeom>
          <a:solidFill>
            <a:srgbClr val="0000AE"/>
          </a:solidFill>
          <a:ln w="9525">
            <a:noFill/>
            <a:miter lim="800000"/>
            <a:headEnd/>
            <a:tailEnd/>
          </a:ln>
          <a:effectLst/>
        </p:spPr>
        <p:txBody>
          <a:bodyPr wrap="none" anchor="ctr"/>
          <a:lstStyle/>
          <a:p>
            <a:pPr algn="ctr" eaLnBrk="0" hangingPunct="0">
              <a:defRPr/>
            </a:pPr>
            <a:r>
              <a:rPr lang="sv-SE" sz="2400">
                <a:solidFill>
                  <a:srgbClr val="FFFFFF"/>
                </a:solidFill>
                <a:latin typeface="Times" pitchFamily="18" charset="0"/>
              </a:rPr>
              <a:t> </a:t>
            </a:r>
          </a:p>
        </p:txBody>
      </p:sp>
      <p:pic>
        <p:nvPicPr>
          <p:cNvPr id="7" name="Picture 7"/>
          <p:cNvPicPr>
            <a:picLocks noChangeAspect="1" noChangeArrowheads="1"/>
          </p:cNvPicPr>
          <p:nvPr/>
        </p:nvPicPr>
        <p:blipFill>
          <a:blip r:embed="rId2" cstate="print"/>
          <a:srcRect/>
          <a:stretch>
            <a:fillRect/>
          </a:stretch>
        </p:blipFill>
        <p:spPr bwMode="auto">
          <a:xfrm>
            <a:off x="152400" y="6019800"/>
            <a:ext cx="1828800" cy="549275"/>
          </a:xfrm>
          <a:prstGeom prst="rect">
            <a:avLst/>
          </a:prstGeom>
          <a:noFill/>
          <a:ln w="9525">
            <a:noFill/>
            <a:miter lim="800000"/>
            <a:headEnd/>
            <a:tailEnd/>
          </a:ln>
        </p:spPr>
      </p:pic>
      <p:sp>
        <p:nvSpPr>
          <p:cNvPr id="8" name="Line 8"/>
          <p:cNvSpPr>
            <a:spLocks noChangeShapeType="1"/>
          </p:cNvSpPr>
          <p:nvPr/>
        </p:nvSpPr>
        <p:spPr bwMode="auto">
          <a:xfrm>
            <a:off x="2222500" y="0"/>
            <a:ext cx="0" cy="685800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sp>
        <p:nvSpPr>
          <p:cNvPr id="7173" name="Rectangle 5"/>
          <p:cNvSpPr>
            <a:spLocks noGrp="1" noChangeArrowheads="1"/>
          </p:cNvSpPr>
          <p:nvPr>
            <p:ph type="ctrTitle"/>
          </p:nvPr>
        </p:nvSpPr>
        <p:spPr bwMode="auto">
          <a:xfrm>
            <a:off x="2667000" y="1524000"/>
            <a:ext cx="6019800" cy="1143000"/>
          </a:xfrm>
        </p:spPr>
        <p:txBody>
          <a:bodyPr/>
          <a:lstStyle>
            <a:lvl1pPr>
              <a:defRPr sz="5400"/>
            </a:lvl1pPr>
          </a:lstStyle>
          <a:p>
            <a:r>
              <a:rPr lang="sv-SE"/>
              <a:t>Click to edit Master title style</a:t>
            </a:r>
          </a:p>
        </p:txBody>
      </p:sp>
      <p:sp>
        <p:nvSpPr>
          <p:cNvPr id="7174" name="Rectangle 6"/>
          <p:cNvSpPr>
            <a:spLocks noGrp="1" noChangeArrowheads="1"/>
          </p:cNvSpPr>
          <p:nvPr>
            <p:ph type="subTitle" idx="1"/>
          </p:nvPr>
        </p:nvSpPr>
        <p:spPr bwMode="auto">
          <a:xfrm>
            <a:off x="2667000" y="3810000"/>
            <a:ext cx="6019800" cy="762000"/>
          </a:xfrm>
        </p:spPr>
        <p:txBody>
          <a:bodyPr/>
          <a:lstStyle>
            <a:lvl1pPr marL="0" indent="36513">
              <a:buFont typeface="Wingdings" pitchFamily="2" charset="2"/>
              <a:buNone/>
              <a:defRPr sz="2800"/>
            </a:lvl1pPr>
          </a:lstStyle>
          <a:p>
            <a:r>
              <a:rPr lang="sv-SE"/>
              <a:t>Click to edit Master subtitle style</a:t>
            </a:r>
          </a:p>
        </p:txBody>
      </p:sp>
    </p:spTree>
    <p:extLst>
      <p:ext uri="{BB962C8B-B14F-4D97-AF65-F5344CB8AC3E}">
        <p14:creationId xmlns:p14="http://schemas.microsoft.com/office/powerpoint/2010/main" val="2302653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CBEC05FF-0343-4656-ADA2-1B25551E4636}"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59642393"/>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95861F5A-9928-4D9C-A29D-408C700B89CF}"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en-US" dirty="0"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346278027"/>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CBB5F6E5-0FB2-4EFB-BF10-6160F085B2B5}"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en-US" dirty="0"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566935131"/>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Rectangle 7"/>
          <p:cNvSpPr>
            <a:spLocks noGrp="1" noChangeArrowheads="1"/>
          </p:cNvSpPr>
          <p:nvPr>
            <p:ph type="sldNum" sz="quarter" idx="11"/>
          </p:nvPr>
        </p:nvSpPr>
        <p:spPr>
          <a:ln/>
        </p:spPr>
        <p:txBody>
          <a:bodyPr/>
          <a:lstStyle>
            <a:lvl1pPr>
              <a:defRPr/>
            </a:lvl1pPr>
          </a:lstStyle>
          <a:p>
            <a:pPr>
              <a:defRPr/>
            </a:pPr>
            <a:fld id="{8733FA00-280B-4A7B-B3BB-30793D2A61B9}"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en-US" dirty="0"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702762902"/>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57238" y="1982788"/>
            <a:ext cx="3849687" cy="4418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9325" y="1982788"/>
            <a:ext cx="3851275" cy="4418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sldNum" sz="quarter" idx="11"/>
          </p:nvPr>
        </p:nvSpPr>
        <p:spPr>
          <a:ln/>
        </p:spPr>
        <p:txBody>
          <a:bodyPr/>
          <a:lstStyle>
            <a:lvl1pPr>
              <a:defRPr/>
            </a:lvl1pPr>
          </a:lstStyle>
          <a:p>
            <a:pPr>
              <a:defRPr/>
            </a:pPr>
            <a:fld id="{F0985F02-3358-44C9-BD40-33B990D8FF12}"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en-US" dirty="0"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299961841"/>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a:spLocks noGrp="1" noChangeArrowheads="1"/>
          </p:cNvSpPr>
          <p:nvPr>
            <p:ph type="sldNum" sz="quarter" idx="11"/>
          </p:nvPr>
        </p:nvSpPr>
        <p:spPr>
          <a:ln/>
        </p:spPr>
        <p:txBody>
          <a:bodyPr/>
          <a:lstStyle>
            <a:lvl1pPr>
              <a:defRPr/>
            </a:lvl1pPr>
          </a:lstStyle>
          <a:p>
            <a:pPr>
              <a:defRPr/>
            </a:pPr>
            <a:fld id="{908286D0-AC25-4F05-AB7C-5EB94E9E84B1}" type="slidenum">
              <a:rPr lang="sv-SE">
                <a:solidFill>
                  <a:srgbClr val="FFFFFF"/>
                </a:solidFill>
              </a:rPr>
              <a:pPr>
                <a:defRPr/>
              </a:pPr>
              <a:t>‹#›</a:t>
            </a:fld>
            <a:endParaRPr lang="sv-SE">
              <a:solidFill>
                <a:srgbClr val="FFFFFF"/>
              </a:solidFill>
            </a:endParaRPr>
          </a:p>
        </p:txBody>
      </p:sp>
      <p:sp>
        <p:nvSpPr>
          <p:cNvPr id="9" name="Rectangle 6"/>
          <p:cNvSpPr>
            <a:spLocks noGrp="1" noChangeArrowheads="1"/>
          </p:cNvSpPr>
          <p:nvPr>
            <p:ph type="ftr" sz="quarter" idx="12"/>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en-US" dirty="0"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734783774"/>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7"/>
          <p:cNvSpPr>
            <a:spLocks noGrp="1" noChangeArrowheads="1"/>
          </p:cNvSpPr>
          <p:nvPr>
            <p:ph type="sldNum" sz="quarter" idx="11"/>
          </p:nvPr>
        </p:nvSpPr>
        <p:spPr>
          <a:ln/>
        </p:spPr>
        <p:txBody>
          <a:bodyPr/>
          <a:lstStyle>
            <a:lvl1pPr>
              <a:defRPr/>
            </a:lvl1pPr>
          </a:lstStyle>
          <a:p>
            <a:pPr>
              <a:defRPr/>
            </a:pPr>
            <a:fld id="{8C6B0BB0-8EB7-4DE4-9959-28A8FB933B76}" type="slidenum">
              <a:rPr lang="sv-SE">
                <a:solidFill>
                  <a:srgbClr val="FFFFFF"/>
                </a:solidFill>
              </a:rPr>
              <a:pPr>
                <a:defRPr/>
              </a:pPr>
              <a:t>‹#›</a:t>
            </a:fld>
            <a:endParaRPr lang="sv-SE">
              <a:solidFill>
                <a:srgbClr val="FFFFFF"/>
              </a:solidFill>
            </a:endParaRPr>
          </a:p>
        </p:txBody>
      </p:sp>
      <p:sp>
        <p:nvSpPr>
          <p:cNvPr id="5"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en-US" dirty="0"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488232313"/>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7"/>
          <p:cNvSpPr>
            <a:spLocks noGrp="1" noChangeArrowheads="1"/>
          </p:cNvSpPr>
          <p:nvPr>
            <p:ph type="sldNum" sz="quarter" idx="11"/>
          </p:nvPr>
        </p:nvSpPr>
        <p:spPr>
          <a:ln/>
        </p:spPr>
        <p:txBody>
          <a:bodyPr/>
          <a:lstStyle>
            <a:lvl1pPr>
              <a:defRPr/>
            </a:lvl1pPr>
          </a:lstStyle>
          <a:p>
            <a:pPr>
              <a:defRPr/>
            </a:pPr>
            <a:fld id="{F1E29E10-7068-40A1-9ECE-A983578CC5BB}" type="slidenum">
              <a:rPr lang="sv-SE">
                <a:solidFill>
                  <a:srgbClr val="FFFFFF"/>
                </a:solidFill>
              </a:rPr>
              <a:pPr>
                <a:defRPr/>
              </a:pPr>
              <a:t>‹#›</a:t>
            </a:fld>
            <a:endParaRPr lang="sv-SE">
              <a:solidFill>
                <a:srgbClr val="FFFFFF"/>
              </a:solidFill>
            </a:endParaRPr>
          </a:p>
        </p:txBody>
      </p:sp>
      <p:sp>
        <p:nvSpPr>
          <p:cNvPr id="4"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en-US" dirty="0"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104274758"/>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7"/>
          <p:cNvSpPr>
            <a:spLocks noGrp="1" noChangeArrowheads="1"/>
          </p:cNvSpPr>
          <p:nvPr>
            <p:ph type="sldNum" sz="quarter" idx="11"/>
          </p:nvPr>
        </p:nvSpPr>
        <p:spPr>
          <a:ln/>
        </p:spPr>
        <p:txBody>
          <a:bodyPr/>
          <a:lstStyle>
            <a:lvl1pPr>
              <a:defRPr/>
            </a:lvl1pPr>
          </a:lstStyle>
          <a:p>
            <a:pPr>
              <a:defRPr/>
            </a:pPr>
            <a:fld id="{1E53045A-65C4-4BEB-8C41-491E2CBC33BB}"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en-US" dirty="0"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657378982"/>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7"/>
          <p:cNvSpPr>
            <a:spLocks noGrp="1" noChangeArrowheads="1"/>
          </p:cNvSpPr>
          <p:nvPr>
            <p:ph type="sldNum" sz="quarter" idx="11"/>
          </p:nvPr>
        </p:nvSpPr>
        <p:spPr>
          <a:ln/>
        </p:spPr>
        <p:txBody>
          <a:bodyPr/>
          <a:lstStyle>
            <a:lvl1pPr>
              <a:defRPr/>
            </a:lvl1pPr>
          </a:lstStyle>
          <a:p>
            <a:pPr>
              <a:defRPr/>
            </a:pPr>
            <a:fld id="{25AAB33D-DD58-4C06-B7F5-3EEFA8F4AF72}"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en-US" dirty="0"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072423216"/>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CBEC05FF-0343-4656-ADA2-1B25551E4636}"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en-US" dirty="0"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173182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1296988"/>
            <a:ext cx="2076450" cy="51038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1296988"/>
            <a:ext cx="6080125" cy="51038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2D67E795-5387-4D35-A46B-68DA2789F4FF}"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418707290"/>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1296988"/>
            <a:ext cx="2076450" cy="51038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1296988"/>
            <a:ext cx="6080125" cy="51038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2D67E795-5387-4D35-A46B-68DA2789F4FF}"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en-US" dirty="0"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4286260920"/>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6114E6-7A49-4014-8607-630331982671}" type="datetimeFigureOut">
              <a:rPr lang="en-US" smtClean="0"/>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6205E1-D3CB-4A6A-B2B1-939831E8A675}" type="slidenum">
              <a:rPr lang="en-US" smtClean="0"/>
              <a:t>‹#›</a:t>
            </a:fld>
            <a:endParaRPr lang="en-US"/>
          </a:p>
        </p:txBody>
      </p:sp>
    </p:spTree>
    <p:extLst>
      <p:ext uri="{BB962C8B-B14F-4D97-AF65-F5344CB8AC3E}">
        <p14:creationId xmlns:p14="http://schemas.microsoft.com/office/powerpoint/2010/main" val="2179565556"/>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6114E6-7A49-4014-8607-630331982671}" type="datetimeFigureOut">
              <a:rPr lang="en-US" smtClean="0"/>
              <a:t>1/17/2018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6205E1-D3CB-4A6A-B2B1-939831E8A675}" type="slidenum">
              <a:rPr lang="en-US" smtClean="0"/>
              <a:t>‹#›</a:t>
            </a:fld>
            <a:endParaRPr lang="en-US"/>
          </a:p>
        </p:txBody>
      </p:sp>
    </p:spTree>
    <p:extLst>
      <p:ext uri="{BB962C8B-B14F-4D97-AF65-F5344CB8AC3E}">
        <p14:creationId xmlns:p14="http://schemas.microsoft.com/office/powerpoint/2010/main" val="115752186"/>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6114E6-7A49-4014-8607-630331982671}" type="datetimeFigureOut">
              <a:rPr lang="en-US" smtClean="0"/>
              <a:t>1/17/2018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6205E1-D3CB-4A6A-B2B1-939831E8A675}" type="slidenum">
              <a:rPr lang="en-US" smtClean="0"/>
              <a:t>‹#›</a:t>
            </a:fld>
            <a:endParaRPr lang="en-US"/>
          </a:p>
        </p:txBody>
      </p:sp>
    </p:spTree>
    <p:extLst>
      <p:ext uri="{BB962C8B-B14F-4D97-AF65-F5344CB8AC3E}">
        <p14:creationId xmlns:p14="http://schemas.microsoft.com/office/powerpoint/2010/main" val="844149859"/>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6114E6-7A49-4014-8607-630331982671}" type="datetimeFigureOut">
              <a:rPr lang="en-US" smtClean="0"/>
              <a:t>1/17/2018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6205E1-D3CB-4A6A-B2B1-939831E8A675}" type="slidenum">
              <a:rPr lang="en-US" smtClean="0"/>
              <a:t>‹#›</a:t>
            </a:fld>
            <a:endParaRPr lang="en-US"/>
          </a:p>
        </p:txBody>
      </p:sp>
    </p:spTree>
    <p:extLst>
      <p:ext uri="{BB962C8B-B14F-4D97-AF65-F5344CB8AC3E}">
        <p14:creationId xmlns:p14="http://schemas.microsoft.com/office/powerpoint/2010/main" val="1450115899"/>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6114E6-7A49-4014-8607-630331982671}" type="datetimeFigureOut">
              <a:rPr lang="en-US" smtClean="0"/>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6205E1-D3CB-4A6A-B2B1-939831E8A675}" type="slidenum">
              <a:rPr lang="en-US" smtClean="0"/>
              <a:t>‹#›</a:t>
            </a:fld>
            <a:endParaRPr lang="en-US"/>
          </a:p>
        </p:txBody>
      </p:sp>
    </p:spTree>
    <p:extLst>
      <p:ext uri="{BB962C8B-B14F-4D97-AF65-F5344CB8AC3E}">
        <p14:creationId xmlns:p14="http://schemas.microsoft.com/office/powerpoint/2010/main" val="2157053126"/>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6114E6-7A49-4014-8607-630331982671}" type="datetimeFigureOut">
              <a:rPr lang="en-US" smtClean="0"/>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6205E1-D3CB-4A6A-B2B1-939831E8A675}" type="slidenum">
              <a:rPr lang="en-US" smtClean="0"/>
              <a:t>‹#›</a:t>
            </a:fld>
            <a:endParaRPr lang="en-US"/>
          </a:p>
        </p:txBody>
      </p:sp>
    </p:spTree>
    <p:extLst>
      <p:ext uri="{BB962C8B-B14F-4D97-AF65-F5344CB8AC3E}">
        <p14:creationId xmlns:p14="http://schemas.microsoft.com/office/powerpoint/2010/main" val="2440602320"/>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6114E6-7A49-4014-8607-630331982671}" type="datetimeFigureOut">
              <a:rPr lang="en-US" smtClean="0"/>
              <a:t>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6205E1-D3CB-4A6A-B2B1-939831E8A675}" type="slidenum">
              <a:rPr lang="en-US" smtClean="0"/>
              <a:t>‹#›</a:t>
            </a:fld>
            <a:endParaRPr lang="en-US"/>
          </a:p>
        </p:txBody>
      </p:sp>
    </p:spTree>
    <p:extLst>
      <p:ext uri="{BB962C8B-B14F-4D97-AF65-F5344CB8AC3E}">
        <p14:creationId xmlns:p14="http://schemas.microsoft.com/office/powerpoint/2010/main" val="3120504772"/>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6114E6-7A49-4014-8607-630331982671}" type="datetimeFigureOut">
              <a:rPr lang="en-US" smtClean="0"/>
              <a:t>1/17/2018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6205E1-D3CB-4A6A-B2B1-939831E8A675}" type="slidenum">
              <a:rPr lang="en-US" smtClean="0"/>
              <a:t>‹#›</a:t>
            </a:fld>
            <a:endParaRPr lang="en-US"/>
          </a:p>
        </p:txBody>
      </p:sp>
    </p:spTree>
    <p:extLst>
      <p:ext uri="{BB962C8B-B14F-4D97-AF65-F5344CB8AC3E}">
        <p14:creationId xmlns:p14="http://schemas.microsoft.com/office/powerpoint/2010/main" val="3138673779"/>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6114E6-7A49-4014-8607-630331982671}" type="datetimeFigureOut">
              <a:rPr lang="en-US" smtClean="0"/>
              <a:t>1/17/2018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6205E1-D3CB-4A6A-B2B1-939831E8A675}" type="slidenum">
              <a:rPr lang="en-US" smtClean="0"/>
              <a:t>‹#›</a:t>
            </a:fld>
            <a:endParaRPr lang="en-US"/>
          </a:p>
        </p:txBody>
      </p:sp>
    </p:spTree>
    <p:extLst>
      <p:ext uri="{BB962C8B-B14F-4D97-AF65-F5344CB8AC3E}">
        <p14:creationId xmlns:p14="http://schemas.microsoft.com/office/powerpoint/2010/main" val="36412362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4" name="Rectangle 2"/>
          <p:cNvSpPr>
            <a:spLocks noChangeArrowheads="1"/>
          </p:cNvSpPr>
          <p:nvPr/>
        </p:nvSpPr>
        <p:spPr bwMode="white">
          <a:xfrm>
            <a:off x="-25400" y="-12700"/>
            <a:ext cx="2286000" cy="6858000"/>
          </a:xfrm>
          <a:prstGeom prst="rect">
            <a:avLst/>
          </a:prstGeom>
          <a:solidFill>
            <a:schemeClr val="accent1"/>
          </a:solidFill>
          <a:ln w="9525">
            <a:noFill/>
            <a:miter lim="800000"/>
            <a:headEnd/>
            <a:tailEnd/>
          </a:ln>
          <a:effectLst/>
        </p:spPr>
        <p:txBody>
          <a:bodyPr wrap="none" lIns="90000" tIns="46800" rIns="90000" bIns="46800" anchor="ctr"/>
          <a:lstStyle/>
          <a:p>
            <a:pPr>
              <a:defRPr/>
            </a:pPr>
            <a:endParaRPr lang="en-US" dirty="0">
              <a:solidFill>
                <a:srgbClr val="FFFFFF"/>
              </a:solidFill>
            </a:endParaRPr>
          </a:p>
        </p:txBody>
      </p:sp>
      <p:sp>
        <p:nvSpPr>
          <p:cNvPr id="5" name="Line 3"/>
          <p:cNvSpPr>
            <a:spLocks noChangeShapeType="1"/>
          </p:cNvSpPr>
          <p:nvPr/>
        </p:nvSpPr>
        <p:spPr bwMode="auto">
          <a:xfrm flipH="1">
            <a:off x="2286000" y="0"/>
            <a:ext cx="25400" cy="685800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sp>
        <p:nvSpPr>
          <p:cNvPr id="6" name="Rectangle 4"/>
          <p:cNvSpPr>
            <a:spLocks noChangeArrowheads="1"/>
          </p:cNvSpPr>
          <p:nvPr/>
        </p:nvSpPr>
        <p:spPr bwMode="white">
          <a:xfrm>
            <a:off x="2222500" y="0"/>
            <a:ext cx="6921500" cy="6858000"/>
          </a:xfrm>
          <a:prstGeom prst="rect">
            <a:avLst/>
          </a:prstGeom>
          <a:solidFill>
            <a:srgbClr val="0000AE"/>
          </a:solidFill>
          <a:ln w="9525">
            <a:noFill/>
            <a:miter lim="800000"/>
            <a:headEnd/>
            <a:tailEnd/>
          </a:ln>
          <a:effectLst/>
        </p:spPr>
        <p:txBody>
          <a:bodyPr wrap="none" anchor="ctr"/>
          <a:lstStyle/>
          <a:p>
            <a:pPr algn="ctr" eaLnBrk="0" hangingPunct="0">
              <a:defRPr/>
            </a:pPr>
            <a:r>
              <a:rPr lang="sv-SE" sz="2400">
                <a:solidFill>
                  <a:srgbClr val="FFFFFF"/>
                </a:solidFill>
                <a:latin typeface="Times" pitchFamily="18" charset="0"/>
              </a:rPr>
              <a:t> </a:t>
            </a:r>
          </a:p>
        </p:txBody>
      </p:sp>
      <p:pic>
        <p:nvPicPr>
          <p:cNvPr id="7" name="Picture 7"/>
          <p:cNvPicPr>
            <a:picLocks noChangeAspect="1" noChangeArrowheads="1"/>
          </p:cNvPicPr>
          <p:nvPr/>
        </p:nvPicPr>
        <p:blipFill>
          <a:blip r:embed="rId2" cstate="print"/>
          <a:srcRect/>
          <a:stretch>
            <a:fillRect/>
          </a:stretch>
        </p:blipFill>
        <p:spPr bwMode="auto">
          <a:xfrm>
            <a:off x="152400" y="6019800"/>
            <a:ext cx="1828800" cy="549275"/>
          </a:xfrm>
          <a:prstGeom prst="rect">
            <a:avLst/>
          </a:prstGeom>
          <a:noFill/>
          <a:ln w="9525">
            <a:noFill/>
            <a:miter lim="800000"/>
            <a:headEnd/>
            <a:tailEnd/>
          </a:ln>
        </p:spPr>
      </p:pic>
      <p:sp>
        <p:nvSpPr>
          <p:cNvPr id="8" name="Line 8"/>
          <p:cNvSpPr>
            <a:spLocks noChangeShapeType="1"/>
          </p:cNvSpPr>
          <p:nvPr/>
        </p:nvSpPr>
        <p:spPr bwMode="auto">
          <a:xfrm>
            <a:off x="2222500" y="0"/>
            <a:ext cx="0" cy="685800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sp>
        <p:nvSpPr>
          <p:cNvPr id="7173" name="Rectangle 5"/>
          <p:cNvSpPr>
            <a:spLocks noGrp="1" noChangeArrowheads="1"/>
          </p:cNvSpPr>
          <p:nvPr>
            <p:ph type="ctrTitle"/>
          </p:nvPr>
        </p:nvSpPr>
        <p:spPr bwMode="auto">
          <a:xfrm>
            <a:off x="2667000" y="1524000"/>
            <a:ext cx="6019800" cy="1143000"/>
          </a:xfrm>
        </p:spPr>
        <p:txBody>
          <a:bodyPr/>
          <a:lstStyle>
            <a:lvl1pPr>
              <a:defRPr sz="5400"/>
            </a:lvl1pPr>
          </a:lstStyle>
          <a:p>
            <a:r>
              <a:rPr lang="sv-SE"/>
              <a:t>Click to edit Master title style</a:t>
            </a:r>
          </a:p>
        </p:txBody>
      </p:sp>
      <p:sp>
        <p:nvSpPr>
          <p:cNvPr id="7174" name="Rectangle 6"/>
          <p:cNvSpPr>
            <a:spLocks noGrp="1" noChangeArrowheads="1"/>
          </p:cNvSpPr>
          <p:nvPr>
            <p:ph type="subTitle" idx="1"/>
          </p:nvPr>
        </p:nvSpPr>
        <p:spPr bwMode="auto">
          <a:xfrm>
            <a:off x="2667000" y="3810000"/>
            <a:ext cx="6019800" cy="762000"/>
          </a:xfrm>
        </p:spPr>
        <p:txBody>
          <a:bodyPr/>
          <a:lstStyle>
            <a:lvl1pPr marL="0" indent="36513">
              <a:buFont typeface="Wingdings" pitchFamily="2" charset="2"/>
              <a:buNone/>
              <a:defRPr sz="2800"/>
            </a:lvl1pPr>
          </a:lstStyle>
          <a:p>
            <a:r>
              <a:rPr lang="sv-SE"/>
              <a:t>Click to edit Master subtitle style</a:t>
            </a:r>
          </a:p>
        </p:txBody>
      </p:sp>
    </p:spTree>
    <p:extLst>
      <p:ext uri="{BB962C8B-B14F-4D97-AF65-F5344CB8AC3E}">
        <p14:creationId xmlns:p14="http://schemas.microsoft.com/office/powerpoint/2010/main" val="2940687111"/>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6114E6-7A49-4014-8607-630331982671}" type="datetimeFigureOut">
              <a:rPr lang="en-US" smtClean="0"/>
              <a:t>1/17/2018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6205E1-D3CB-4A6A-B2B1-939831E8A675}" type="slidenum">
              <a:rPr lang="en-US" smtClean="0"/>
              <a:t>‹#›</a:t>
            </a:fld>
            <a:endParaRPr lang="en-US"/>
          </a:p>
        </p:txBody>
      </p:sp>
    </p:spTree>
    <p:extLst>
      <p:ext uri="{BB962C8B-B14F-4D97-AF65-F5344CB8AC3E}">
        <p14:creationId xmlns:p14="http://schemas.microsoft.com/office/powerpoint/2010/main" val="2238359956"/>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6114E6-7A49-4014-8607-630331982671}" type="datetimeFigureOut">
              <a:rPr lang="en-US" smtClean="0"/>
              <a:t>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6205E1-D3CB-4A6A-B2B1-939831E8A675}" type="slidenum">
              <a:rPr lang="en-US" smtClean="0"/>
              <a:t>‹#›</a:t>
            </a:fld>
            <a:endParaRPr lang="en-US"/>
          </a:p>
        </p:txBody>
      </p:sp>
    </p:spTree>
    <p:extLst>
      <p:ext uri="{BB962C8B-B14F-4D97-AF65-F5344CB8AC3E}">
        <p14:creationId xmlns:p14="http://schemas.microsoft.com/office/powerpoint/2010/main" val="684143130"/>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6114E6-7A49-4014-8607-630331982671}" type="datetimeFigureOut">
              <a:rPr lang="en-US" smtClean="0"/>
              <a:t>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6205E1-D3CB-4A6A-B2B1-939831E8A675}" type="slidenum">
              <a:rPr lang="en-US" smtClean="0"/>
              <a:t>‹#›</a:t>
            </a:fld>
            <a:endParaRPr lang="en-US"/>
          </a:p>
        </p:txBody>
      </p:sp>
    </p:spTree>
    <p:extLst>
      <p:ext uri="{BB962C8B-B14F-4D97-AF65-F5344CB8AC3E}">
        <p14:creationId xmlns:p14="http://schemas.microsoft.com/office/powerpoint/2010/main" val="4161868160"/>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6114E6-7A49-4014-8607-630331982671}" type="datetimeFigureOut">
              <a:rPr lang="en-US" smtClean="0"/>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6205E1-D3CB-4A6A-B2B1-939831E8A675}" type="slidenum">
              <a:rPr lang="en-US" smtClean="0"/>
              <a:t>‹#›</a:t>
            </a:fld>
            <a:endParaRPr lang="en-US"/>
          </a:p>
        </p:txBody>
      </p:sp>
    </p:spTree>
    <p:extLst>
      <p:ext uri="{BB962C8B-B14F-4D97-AF65-F5344CB8AC3E}">
        <p14:creationId xmlns:p14="http://schemas.microsoft.com/office/powerpoint/2010/main" val="2361117480"/>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6114E6-7A49-4014-8607-630331982671}" type="datetimeFigureOut">
              <a:rPr lang="en-US" smtClean="0"/>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6205E1-D3CB-4A6A-B2B1-939831E8A675}" type="slidenum">
              <a:rPr lang="en-US" smtClean="0"/>
              <a:t>‹#›</a:t>
            </a:fld>
            <a:endParaRPr lang="en-US"/>
          </a:p>
        </p:txBody>
      </p:sp>
    </p:spTree>
    <p:extLst>
      <p:ext uri="{BB962C8B-B14F-4D97-AF65-F5344CB8AC3E}">
        <p14:creationId xmlns:p14="http://schemas.microsoft.com/office/powerpoint/2010/main" val="734471383"/>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C:\Documents and Settings\khofmeister\Desktop\advancelogo.jpg"/>
          <p:cNvPicPr>
            <a:picLocks noChangeAspect="1" noChangeArrowheads="1"/>
          </p:cNvPicPr>
          <p:nvPr/>
        </p:nvPicPr>
        <p:blipFill>
          <a:blip r:embed="rId2" cstate="print"/>
          <a:srcRect b="23627"/>
          <a:stretch>
            <a:fillRect/>
          </a:stretch>
        </p:blipFill>
        <p:spPr bwMode="auto">
          <a:xfrm>
            <a:off x="457200" y="74613"/>
            <a:ext cx="1752600" cy="407987"/>
          </a:xfrm>
          <a:prstGeom prst="rect">
            <a:avLst/>
          </a:prstGeom>
          <a:noFill/>
          <a:ln w="9525">
            <a:noFill/>
            <a:miter lim="800000"/>
            <a:headEnd/>
            <a:tailEnd/>
          </a:ln>
        </p:spPr>
      </p:pic>
      <p:pic>
        <p:nvPicPr>
          <p:cNvPr id="5" name="Picture 3" descr="C:\Documents and Settings\khofmeister\Desktop\advancelogo.jpg"/>
          <p:cNvPicPr>
            <a:picLocks noChangeAspect="1" noChangeArrowheads="1"/>
          </p:cNvPicPr>
          <p:nvPr/>
        </p:nvPicPr>
        <p:blipFill>
          <a:blip r:embed="rId3" cstate="print"/>
          <a:srcRect t="71841"/>
          <a:stretch>
            <a:fillRect/>
          </a:stretch>
        </p:blipFill>
        <p:spPr bwMode="auto">
          <a:xfrm>
            <a:off x="4876800" y="6380163"/>
            <a:ext cx="3792538" cy="325437"/>
          </a:xfrm>
          <a:prstGeom prst="rect">
            <a:avLst/>
          </a:prstGeom>
          <a:noFill/>
          <a:ln w="9525">
            <a:noFill/>
            <a:miter lim="800000"/>
            <a:headEnd/>
            <a:tailEnd/>
          </a:ln>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Date Placeholder 3"/>
          <p:cNvSpPr>
            <a:spLocks noGrp="1"/>
          </p:cNvSpPr>
          <p:nvPr>
            <p:ph type="dt" sz="half" idx="10"/>
          </p:nvPr>
        </p:nvSpPr>
        <p:spPr/>
        <p:txBody>
          <a:bodyPr/>
          <a:lstStyle>
            <a:lvl1pPr>
              <a:defRPr/>
            </a:lvl1pPr>
          </a:lstStyle>
          <a:p>
            <a:fld id="{27D3A5DC-F5B9-4499-BA6F-DD6AFB6E9C49}" type="datetimeFigureOut">
              <a:rPr lang="en-US" smtClean="0"/>
              <a:pPr/>
              <a:t>1/17/2018</a:t>
            </a:fld>
            <a:endParaRPr lang="en-US"/>
          </a:p>
        </p:txBody>
      </p:sp>
      <p:sp>
        <p:nvSpPr>
          <p:cNvPr id="7" name="Footer Placeholder 4"/>
          <p:cNvSpPr>
            <a:spLocks noGrp="1"/>
          </p:cNvSpPr>
          <p:nvPr>
            <p:ph type="ftr" sz="quarter" idx="11"/>
          </p:nvPr>
        </p:nvSpPr>
        <p:spPr/>
        <p:txBody>
          <a:bodyPr/>
          <a:lstStyle>
            <a:lvl1pPr>
              <a:defRPr/>
            </a:lvl1pPr>
          </a:lstStyle>
          <a:p>
            <a:endParaRPr lang="en-US"/>
          </a:p>
        </p:txBody>
      </p:sp>
      <p:sp>
        <p:nvSpPr>
          <p:cNvPr id="8" name="Slide Number Placeholder 5"/>
          <p:cNvSpPr>
            <a:spLocks noGrp="1"/>
          </p:cNvSpPr>
          <p:nvPr>
            <p:ph type="sldNum" sz="quarter" idx="12"/>
          </p:nvPr>
        </p:nvSpPr>
        <p:spPr/>
        <p:txBody>
          <a:bodyPr/>
          <a:lstStyle>
            <a:lvl1pPr>
              <a:defRPr/>
            </a:lvl1pPr>
          </a:lstStyle>
          <a:p>
            <a:fld id="{F14C8D30-E61B-423C-9936-3E8038750D52}" type="slidenum">
              <a:rPr lang="en-US" smtClean="0"/>
              <a:pPr/>
              <a:t>‹#›</a:t>
            </a:fld>
            <a:endParaRPr lang="en-US"/>
          </a:p>
        </p:txBody>
      </p:sp>
    </p:spTree>
    <p:extLst>
      <p:ext uri="{BB962C8B-B14F-4D97-AF65-F5344CB8AC3E}">
        <p14:creationId xmlns:p14="http://schemas.microsoft.com/office/powerpoint/2010/main" val="1628061367"/>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p:spPr>
        <p:txBody>
          <a:bodyPr/>
          <a:lstStyle>
            <a:lvl1pPr>
              <a:defRPr/>
            </a:lvl1pPr>
          </a:lstStyle>
          <a:p>
            <a:fld id="{27D3A5DC-F5B9-4499-BA6F-DD6AFB6E9C49}" type="datetimeFigureOut">
              <a:rPr lang="en-US" smtClean="0"/>
              <a:pPr/>
              <a:t>1/17/2018</a:t>
            </a:fld>
            <a:endParaRPr lang="en-US"/>
          </a:p>
        </p:txBody>
      </p:sp>
      <p:sp>
        <p:nvSpPr>
          <p:cNvPr id="5" name="Footer Placeholder 4"/>
          <p:cNvSpPr>
            <a:spLocks noGrp="1"/>
          </p:cNvSpPr>
          <p:nvPr>
            <p:ph type="ftr" sz="quarter" idx="11"/>
          </p:nvPr>
        </p:nvSpPr>
        <p:spPr>
          <a:xfrm>
            <a:off x="3124200" y="6356350"/>
            <a:ext cx="2895600" cy="365125"/>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356350"/>
            <a:ext cx="2133600" cy="365125"/>
          </a:xfrm>
        </p:spPr>
        <p:txBody>
          <a:bodyPr/>
          <a:lstStyle>
            <a:lvl1pPr>
              <a:defRPr/>
            </a:lvl1pPr>
          </a:lstStyle>
          <a:p>
            <a:fld id="{F14C8D30-E61B-423C-9936-3E8038750D52}" type="slidenum">
              <a:rPr lang="en-US" smtClean="0"/>
              <a:pPr/>
              <a:t>‹#›</a:t>
            </a:fld>
            <a:endParaRPr lang="en-US"/>
          </a:p>
        </p:txBody>
      </p:sp>
    </p:spTree>
    <p:extLst>
      <p:ext uri="{BB962C8B-B14F-4D97-AF65-F5344CB8AC3E}">
        <p14:creationId xmlns:p14="http://schemas.microsoft.com/office/powerpoint/2010/main" val="3439639980"/>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27D3A5DC-F5B9-4499-BA6F-DD6AFB6E9C49}" type="datetimeFigureOut">
              <a:rPr lang="en-US" smtClean="0"/>
              <a:pPr/>
              <a:t>1/17/2018</a:t>
            </a:fld>
            <a:endParaRPr lang="en-US"/>
          </a:p>
        </p:txBody>
      </p:sp>
      <p:sp>
        <p:nvSpPr>
          <p:cNvPr id="5" name="Footer Placeholder 4"/>
          <p:cNvSpPr>
            <a:spLocks noGrp="1"/>
          </p:cNvSpPr>
          <p:nvPr>
            <p:ph type="ftr" sz="quarter" idx="11"/>
          </p:nvPr>
        </p:nvSpPr>
        <p:spPr>
          <a:xfrm>
            <a:off x="3124200" y="6172200"/>
            <a:ext cx="2895600" cy="365125"/>
          </a:xfrm>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14C8D30-E61B-423C-9936-3E8038750D52}" type="slidenum">
              <a:rPr lang="en-US" smtClean="0"/>
              <a:pPr/>
              <a:t>‹#›</a:t>
            </a:fld>
            <a:endParaRPr lang="en-US"/>
          </a:p>
        </p:txBody>
      </p:sp>
    </p:spTree>
    <p:extLst>
      <p:ext uri="{BB962C8B-B14F-4D97-AF65-F5344CB8AC3E}">
        <p14:creationId xmlns:p14="http://schemas.microsoft.com/office/powerpoint/2010/main" val="4263760075"/>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27D3A5DC-F5B9-4499-BA6F-DD6AFB6E9C49}" type="datetimeFigureOut">
              <a:rPr lang="en-US" smtClean="0"/>
              <a:pPr/>
              <a:t>1/17/2018</a:t>
            </a:fld>
            <a:endParaRPr lang="en-US"/>
          </a:p>
        </p:txBody>
      </p:sp>
      <p:sp>
        <p:nvSpPr>
          <p:cNvPr id="6" name="Footer Placeholder 5"/>
          <p:cNvSpPr>
            <a:spLocks noGrp="1"/>
          </p:cNvSpPr>
          <p:nvPr>
            <p:ph type="ftr" sz="quarter" idx="11"/>
          </p:nvPr>
        </p:nvSpPr>
        <p:spPr>
          <a:xfrm>
            <a:off x="3124200" y="6172200"/>
            <a:ext cx="2895600" cy="365125"/>
          </a:xfrm>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14C8D30-E61B-423C-9936-3E8038750D52}" type="slidenum">
              <a:rPr lang="en-US" smtClean="0"/>
              <a:pPr/>
              <a:t>‹#›</a:t>
            </a:fld>
            <a:endParaRPr lang="en-US"/>
          </a:p>
        </p:txBody>
      </p:sp>
    </p:spTree>
    <p:extLst>
      <p:ext uri="{BB962C8B-B14F-4D97-AF65-F5344CB8AC3E}">
        <p14:creationId xmlns:p14="http://schemas.microsoft.com/office/powerpoint/2010/main" val="542997455"/>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p:spPr>
        <p:txBody>
          <a:bodyPr/>
          <a:lstStyle>
            <a:lvl1pPr>
              <a:defRPr/>
            </a:lvl1pPr>
          </a:lstStyle>
          <a:p>
            <a:fld id="{27D3A5DC-F5B9-4499-BA6F-DD6AFB6E9C49}" type="datetimeFigureOut">
              <a:rPr lang="en-US" smtClean="0"/>
              <a:pPr/>
              <a:t>1/17/2018</a:t>
            </a:fld>
            <a:endParaRPr lang="en-US"/>
          </a:p>
        </p:txBody>
      </p:sp>
      <p:sp>
        <p:nvSpPr>
          <p:cNvPr id="8" name="Footer Placeholder 7"/>
          <p:cNvSpPr>
            <a:spLocks noGrp="1"/>
          </p:cNvSpPr>
          <p:nvPr>
            <p:ph type="ftr" sz="quarter" idx="11"/>
          </p:nvPr>
        </p:nvSpPr>
        <p:spPr>
          <a:xfrm>
            <a:off x="3124200" y="6356350"/>
            <a:ext cx="2895600" cy="365125"/>
          </a:xfrm>
        </p:spPr>
        <p:txBody>
          <a:bodyPr/>
          <a:lstStyle>
            <a:lvl1pPr>
              <a:defRPr/>
            </a:lvl1pPr>
          </a:lstStyle>
          <a:p>
            <a:endParaRPr lang="en-US"/>
          </a:p>
        </p:txBody>
      </p:sp>
      <p:sp>
        <p:nvSpPr>
          <p:cNvPr id="9" name="Slide Number Placeholder 8"/>
          <p:cNvSpPr>
            <a:spLocks noGrp="1"/>
          </p:cNvSpPr>
          <p:nvPr>
            <p:ph type="sldNum" sz="quarter" idx="12"/>
          </p:nvPr>
        </p:nvSpPr>
        <p:spPr>
          <a:xfrm>
            <a:off x="6553200" y="6356350"/>
            <a:ext cx="2133600" cy="365125"/>
          </a:xfrm>
        </p:spPr>
        <p:txBody>
          <a:bodyPr/>
          <a:lstStyle>
            <a:lvl1pPr>
              <a:defRPr/>
            </a:lvl1pPr>
          </a:lstStyle>
          <a:p>
            <a:fld id="{F14C8D30-E61B-423C-9936-3E8038750D52}" type="slidenum">
              <a:rPr lang="en-US" smtClean="0"/>
              <a:pPr/>
              <a:t>‹#›</a:t>
            </a:fld>
            <a:endParaRPr lang="en-US"/>
          </a:p>
        </p:txBody>
      </p:sp>
    </p:spTree>
    <p:extLst>
      <p:ext uri="{BB962C8B-B14F-4D97-AF65-F5344CB8AC3E}">
        <p14:creationId xmlns:p14="http://schemas.microsoft.com/office/powerpoint/2010/main" val="24090051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95861F5A-9928-4D9C-A29D-408C700B89CF}"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375190610"/>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p:spPr>
        <p:txBody>
          <a:bodyPr/>
          <a:lstStyle>
            <a:lvl1pPr>
              <a:defRPr/>
            </a:lvl1pPr>
          </a:lstStyle>
          <a:p>
            <a:fld id="{27D3A5DC-F5B9-4499-BA6F-DD6AFB6E9C49}" type="datetimeFigureOut">
              <a:rPr lang="en-US" smtClean="0"/>
              <a:pPr/>
              <a:t>1/17/2018</a:t>
            </a:fld>
            <a:endParaRPr lang="en-US"/>
          </a:p>
        </p:txBody>
      </p:sp>
      <p:sp>
        <p:nvSpPr>
          <p:cNvPr id="4" name="Footer Placeholder 3"/>
          <p:cNvSpPr>
            <a:spLocks noGrp="1"/>
          </p:cNvSpPr>
          <p:nvPr>
            <p:ph type="ftr" sz="quarter" idx="11"/>
          </p:nvPr>
        </p:nvSpPr>
        <p:spPr>
          <a:xfrm>
            <a:off x="3124200" y="6356350"/>
            <a:ext cx="2895600" cy="365125"/>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356350"/>
            <a:ext cx="2133600" cy="365125"/>
          </a:xfrm>
        </p:spPr>
        <p:txBody>
          <a:bodyPr/>
          <a:lstStyle>
            <a:lvl1pPr>
              <a:defRPr/>
            </a:lvl1pPr>
          </a:lstStyle>
          <a:p>
            <a:fld id="{F14C8D30-E61B-423C-9936-3E8038750D52}" type="slidenum">
              <a:rPr lang="en-US" smtClean="0"/>
              <a:pPr/>
              <a:t>‹#›</a:t>
            </a:fld>
            <a:endParaRPr lang="en-US"/>
          </a:p>
        </p:txBody>
      </p:sp>
    </p:spTree>
    <p:extLst>
      <p:ext uri="{BB962C8B-B14F-4D97-AF65-F5344CB8AC3E}">
        <p14:creationId xmlns:p14="http://schemas.microsoft.com/office/powerpoint/2010/main" val="3211428479"/>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p:spPr>
        <p:txBody>
          <a:bodyPr/>
          <a:lstStyle>
            <a:lvl1pPr>
              <a:defRPr/>
            </a:lvl1pPr>
          </a:lstStyle>
          <a:p>
            <a:fld id="{27D3A5DC-F5B9-4499-BA6F-DD6AFB6E9C49}" type="datetimeFigureOut">
              <a:rPr lang="en-US" smtClean="0"/>
              <a:pPr/>
              <a:t>1/17/2018</a:t>
            </a:fld>
            <a:endParaRPr lang="en-US"/>
          </a:p>
        </p:txBody>
      </p:sp>
      <p:sp>
        <p:nvSpPr>
          <p:cNvPr id="3" name="Footer Placeholder 2"/>
          <p:cNvSpPr>
            <a:spLocks noGrp="1"/>
          </p:cNvSpPr>
          <p:nvPr>
            <p:ph type="ftr" sz="quarter" idx="11"/>
          </p:nvPr>
        </p:nvSpPr>
        <p:spPr>
          <a:xfrm>
            <a:off x="3124200" y="6356350"/>
            <a:ext cx="2895600" cy="365125"/>
          </a:xfrm>
        </p:spPr>
        <p:txBody>
          <a:bodyPr/>
          <a:lstStyle>
            <a:lvl1pPr>
              <a:defRPr/>
            </a:lvl1pPr>
          </a:lstStyle>
          <a:p>
            <a:endParaRPr lang="en-US"/>
          </a:p>
        </p:txBody>
      </p:sp>
      <p:sp>
        <p:nvSpPr>
          <p:cNvPr id="4" name="Slide Number Placeholder 3"/>
          <p:cNvSpPr>
            <a:spLocks noGrp="1"/>
          </p:cNvSpPr>
          <p:nvPr>
            <p:ph type="sldNum" sz="quarter" idx="12"/>
          </p:nvPr>
        </p:nvSpPr>
        <p:spPr>
          <a:xfrm>
            <a:off x="6553200" y="6356350"/>
            <a:ext cx="2133600" cy="365125"/>
          </a:xfrm>
        </p:spPr>
        <p:txBody>
          <a:bodyPr/>
          <a:lstStyle>
            <a:lvl1pPr>
              <a:defRPr/>
            </a:lvl1pPr>
          </a:lstStyle>
          <a:p>
            <a:fld id="{F14C8D30-E61B-423C-9936-3E8038750D52}" type="slidenum">
              <a:rPr lang="en-US" smtClean="0"/>
              <a:pPr/>
              <a:t>‹#›</a:t>
            </a:fld>
            <a:endParaRPr lang="en-US"/>
          </a:p>
        </p:txBody>
      </p:sp>
    </p:spTree>
    <p:extLst>
      <p:ext uri="{BB962C8B-B14F-4D97-AF65-F5344CB8AC3E}">
        <p14:creationId xmlns:p14="http://schemas.microsoft.com/office/powerpoint/2010/main" val="1323773040"/>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27D3A5DC-F5B9-4499-BA6F-DD6AFB6E9C49}" type="datetimeFigureOut">
              <a:rPr lang="en-US" smtClean="0"/>
              <a:pPr/>
              <a:t>1/17/2018</a:t>
            </a:fld>
            <a:endParaRPr lang="en-US"/>
          </a:p>
        </p:txBody>
      </p:sp>
      <p:sp>
        <p:nvSpPr>
          <p:cNvPr id="6" name="Footer Placeholder 5"/>
          <p:cNvSpPr>
            <a:spLocks noGrp="1"/>
          </p:cNvSpPr>
          <p:nvPr>
            <p:ph type="ftr" sz="quarter" idx="11"/>
          </p:nvPr>
        </p:nvSpPr>
        <p:spPr>
          <a:xfrm>
            <a:off x="3124200" y="6172200"/>
            <a:ext cx="2895600" cy="365125"/>
          </a:xfrm>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14C8D30-E61B-423C-9936-3E8038750D52}" type="slidenum">
              <a:rPr lang="en-US" smtClean="0"/>
              <a:pPr/>
              <a:t>‹#›</a:t>
            </a:fld>
            <a:endParaRPr lang="en-US"/>
          </a:p>
        </p:txBody>
      </p:sp>
    </p:spTree>
    <p:extLst>
      <p:ext uri="{BB962C8B-B14F-4D97-AF65-F5344CB8AC3E}">
        <p14:creationId xmlns:p14="http://schemas.microsoft.com/office/powerpoint/2010/main" val="2972408183"/>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27D3A5DC-F5B9-4499-BA6F-DD6AFB6E9C49}" type="datetimeFigureOut">
              <a:rPr lang="en-US" smtClean="0"/>
              <a:pPr/>
              <a:t>1/17/2018</a:t>
            </a:fld>
            <a:endParaRPr lang="en-US"/>
          </a:p>
        </p:txBody>
      </p:sp>
      <p:sp>
        <p:nvSpPr>
          <p:cNvPr id="6" name="Footer Placeholder 5"/>
          <p:cNvSpPr>
            <a:spLocks noGrp="1"/>
          </p:cNvSpPr>
          <p:nvPr>
            <p:ph type="ftr" sz="quarter" idx="11"/>
          </p:nvPr>
        </p:nvSpPr>
        <p:spPr>
          <a:xfrm>
            <a:off x="3124200" y="6172200"/>
            <a:ext cx="2895600" cy="365125"/>
          </a:xfrm>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14C8D30-E61B-423C-9936-3E8038750D52}" type="slidenum">
              <a:rPr lang="en-US" smtClean="0"/>
              <a:pPr/>
              <a:t>‹#›</a:t>
            </a:fld>
            <a:endParaRPr lang="en-US"/>
          </a:p>
        </p:txBody>
      </p:sp>
    </p:spTree>
    <p:extLst>
      <p:ext uri="{BB962C8B-B14F-4D97-AF65-F5344CB8AC3E}">
        <p14:creationId xmlns:p14="http://schemas.microsoft.com/office/powerpoint/2010/main" val="821387183"/>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27D3A5DC-F5B9-4499-BA6F-DD6AFB6E9C49}" type="datetimeFigureOut">
              <a:rPr lang="en-US" smtClean="0"/>
              <a:pPr/>
              <a:t>1/17/2018</a:t>
            </a:fld>
            <a:endParaRPr lang="en-US"/>
          </a:p>
        </p:txBody>
      </p:sp>
      <p:sp>
        <p:nvSpPr>
          <p:cNvPr id="5" name="Footer Placeholder 4"/>
          <p:cNvSpPr>
            <a:spLocks noGrp="1"/>
          </p:cNvSpPr>
          <p:nvPr>
            <p:ph type="ftr" sz="quarter" idx="11"/>
          </p:nvPr>
        </p:nvSpPr>
        <p:spPr>
          <a:xfrm>
            <a:off x="3124200" y="6172200"/>
            <a:ext cx="2895600" cy="365125"/>
          </a:xfrm>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14C8D30-E61B-423C-9936-3E8038750D52}" type="slidenum">
              <a:rPr lang="en-US" smtClean="0"/>
              <a:pPr/>
              <a:t>‹#›</a:t>
            </a:fld>
            <a:endParaRPr lang="en-US"/>
          </a:p>
        </p:txBody>
      </p:sp>
    </p:spTree>
    <p:extLst>
      <p:ext uri="{BB962C8B-B14F-4D97-AF65-F5344CB8AC3E}">
        <p14:creationId xmlns:p14="http://schemas.microsoft.com/office/powerpoint/2010/main" val="3377282912"/>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D3A5DC-F5B9-4499-BA6F-DD6AFB6E9C49}" type="datetimeFigureOut">
              <a:rPr lang="en-US" smtClean="0"/>
              <a:pPr/>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4C8D30-E61B-423C-9936-3E8038750D52}" type="slidenum">
              <a:rPr lang="en-US" smtClean="0"/>
              <a:pPr/>
              <a:t>‹#›</a:t>
            </a:fld>
            <a:endParaRPr lang="en-US"/>
          </a:p>
        </p:txBody>
      </p:sp>
    </p:spTree>
    <p:extLst>
      <p:ext uri="{BB962C8B-B14F-4D97-AF65-F5344CB8AC3E}">
        <p14:creationId xmlns:p14="http://schemas.microsoft.com/office/powerpoint/2010/main" val="3197950823"/>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userDrawn="1">
  <p:cSld name="1_Title Slide">
    <p:bg>
      <p:bgPr>
        <a:solidFill>
          <a:srgbClr val="33006F"/>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4178" y="6097819"/>
            <a:ext cx="2890494" cy="512829"/>
          </a:xfrm>
          <a:prstGeom prst="rect">
            <a:avLst/>
          </a:prstGeom>
        </p:spPr>
      </p:pic>
      <p:pic>
        <p:nvPicPr>
          <p:cNvPr id="5" name="Picture 4" descr="UW_W Logo_White.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483915" y="5945854"/>
            <a:ext cx="1371600" cy="923544"/>
          </a:xfrm>
          <a:prstGeom prst="rect">
            <a:avLst/>
          </a:prstGeom>
        </p:spPr>
      </p:pic>
      <p:sp>
        <p:nvSpPr>
          <p:cNvPr id="6" name="Text Placeholder 5"/>
          <p:cNvSpPr>
            <a:spLocks noGrp="1"/>
          </p:cNvSpPr>
          <p:nvPr>
            <p:ph type="body" sz="quarter" idx="10" hasCustomPrompt="1"/>
          </p:nvPr>
        </p:nvSpPr>
        <p:spPr>
          <a:xfrm>
            <a:off x="671757" y="1332224"/>
            <a:ext cx="6972300" cy="2641756"/>
          </a:xfrm>
          <a:prstGeom prst="rect">
            <a:avLst/>
          </a:prstGeom>
        </p:spPr>
        <p:txBody>
          <a:bodyPr>
            <a:normAutofit/>
          </a:bodyPr>
          <a:lstStyle>
            <a:lvl1pPr marL="0" indent="0">
              <a:lnSpc>
                <a:spcPct val="100000"/>
              </a:lnSpc>
              <a:buNone/>
              <a:defRPr sz="5000" b="0" i="0" baseline="0">
                <a:solidFill>
                  <a:srgbClr val="E8D3A2"/>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smtClean="0"/>
              <a:t>TITLE HERE</a:t>
            </a:r>
          </a:p>
          <a:p>
            <a:pPr lvl="0"/>
            <a:r>
              <a:rPr lang="en-US" dirty="0" smtClean="0"/>
              <a:t>ENCODE NORMAL</a:t>
            </a:r>
          </a:p>
          <a:p>
            <a:pPr lvl="0"/>
            <a:r>
              <a:rPr lang="en-US" dirty="0" smtClean="0"/>
              <a:t>BLACK, 50 PT. </a:t>
            </a:r>
            <a:endParaRPr lang="en-US" dirty="0"/>
          </a:p>
        </p:txBody>
      </p:sp>
      <p:pic>
        <p:nvPicPr>
          <p:cNvPr id="15" name="Picture 14"/>
          <p:cNvPicPr>
            <a:picLocks noChangeAspect="1"/>
          </p:cNvPicPr>
          <p:nvPr userDrawn="1"/>
        </p:nvPicPr>
        <p:blipFill>
          <a:blip r:embed="rId4"/>
          <a:stretch>
            <a:fillRect/>
          </a:stretch>
        </p:blipFill>
        <p:spPr>
          <a:xfrm>
            <a:off x="779463" y="3973980"/>
            <a:ext cx="1600200" cy="139700"/>
          </a:xfrm>
          <a:prstGeom prst="rect">
            <a:avLst/>
          </a:prstGeom>
        </p:spPr>
      </p:pic>
    </p:spTree>
    <p:extLst>
      <p:ext uri="{BB962C8B-B14F-4D97-AF65-F5344CB8AC3E}">
        <p14:creationId xmlns:p14="http://schemas.microsoft.com/office/powerpoint/2010/main" val="1975115964"/>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4" name="Rectangle 2"/>
          <p:cNvSpPr>
            <a:spLocks noChangeArrowheads="1"/>
          </p:cNvSpPr>
          <p:nvPr/>
        </p:nvSpPr>
        <p:spPr bwMode="white">
          <a:xfrm>
            <a:off x="-25400" y="-12700"/>
            <a:ext cx="2286000" cy="6858000"/>
          </a:xfrm>
          <a:prstGeom prst="rect">
            <a:avLst/>
          </a:prstGeom>
          <a:solidFill>
            <a:schemeClr val="accent1"/>
          </a:solidFill>
          <a:ln w="9525">
            <a:noFill/>
            <a:miter lim="800000"/>
            <a:headEnd/>
            <a:tailEnd/>
          </a:ln>
          <a:effectLst/>
        </p:spPr>
        <p:txBody>
          <a:bodyPr wrap="none" lIns="90000" tIns="46800" rIns="90000" bIns="46800" anchor="ctr"/>
          <a:lstStyle/>
          <a:p>
            <a:pPr>
              <a:defRPr/>
            </a:pPr>
            <a:endParaRPr lang="en-US" dirty="0">
              <a:solidFill>
                <a:srgbClr val="FFFFFF"/>
              </a:solidFill>
            </a:endParaRPr>
          </a:p>
        </p:txBody>
      </p:sp>
      <p:sp>
        <p:nvSpPr>
          <p:cNvPr id="5" name="Line 3"/>
          <p:cNvSpPr>
            <a:spLocks noChangeShapeType="1"/>
          </p:cNvSpPr>
          <p:nvPr/>
        </p:nvSpPr>
        <p:spPr bwMode="auto">
          <a:xfrm flipH="1">
            <a:off x="2286000" y="0"/>
            <a:ext cx="25400" cy="685800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sp>
        <p:nvSpPr>
          <p:cNvPr id="6" name="Rectangle 4"/>
          <p:cNvSpPr>
            <a:spLocks noChangeArrowheads="1"/>
          </p:cNvSpPr>
          <p:nvPr/>
        </p:nvSpPr>
        <p:spPr bwMode="white">
          <a:xfrm>
            <a:off x="2222500" y="0"/>
            <a:ext cx="6921500" cy="6858000"/>
          </a:xfrm>
          <a:prstGeom prst="rect">
            <a:avLst/>
          </a:prstGeom>
          <a:solidFill>
            <a:srgbClr val="0000AE"/>
          </a:solidFill>
          <a:ln w="9525">
            <a:noFill/>
            <a:miter lim="800000"/>
            <a:headEnd/>
            <a:tailEnd/>
          </a:ln>
          <a:effectLst/>
        </p:spPr>
        <p:txBody>
          <a:bodyPr wrap="none" anchor="ctr"/>
          <a:lstStyle/>
          <a:p>
            <a:pPr algn="ctr" eaLnBrk="0" hangingPunct="0">
              <a:defRPr/>
            </a:pPr>
            <a:r>
              <a:rPr lang="sv-SE" sz="2400">
                <a:solidFill>
                  <a:srgbClr val="FFFFFF"/>
                </a:solidFill>
                <a:latin typeface="Times" pitchFamily="18" charset="0"/>
              </a:rPr>
              <a:t> </a:t>
            </a:r>
          </a:p>
        </p:txBody>
      </p:sp>
      <p:pic>
        <p:nvPicPr>
          <p:cNvPr id="7" name="Picture 7"/>
          <p:cNvPicPr>
            <a:picLocks noChangeAspect="1" noChangeArrowheads="1"/>
          </p:cNvPicPr>
          <p:nvPr/>
        </p:nvPicPr>
        <p:blipFill>
          <a:blip r:embed="rId2" cstate="print"/>
          <a:srcRect/>
          <a:stretch>
            <a:fillRect/>
          </a:stretch>
        </p:blipFill>
        <p:spPr bwMode="auto">
          <a:xfrm>
            <a:off x="152400" y="6019800"/>
            <a:ext cx="1828800" cy="549275"/>
          </a:xfrm>
          <a:prstGeom prst="rect">
            <a:avLst/>
          </a:prstGeom>
          <a:noFill/>
          <a:ln w="9525">
            <a:noFill/>
            <a:miter lim="800000"/>
            <a:headEnd/>
            <a:tailEnd/>
          </a:ln>
        </p:spPr>
      </p:pic>
      <p:sp>
        <p:nvSpPr>
          <p:cNvPr id="8" name="Line 8"/>
          <p:cNvSpPr>
            <a:spLocks noChangeShapeType="1"/>
          </p:cNvSpPr>
          <p:nvPr/>
        </p:nvSpPr>
        <p:spPr bwMode="auto">
          <a:xfrm>
            <a:off x="2222500" y="0"/>
            <a:ext cx="0" cy="685800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sp>
        <p:nvSpPr>
          <p:cNvPr id="7173" name="Rectangle 5"/>
          <p:cNvSpPr>
            <a:spLocks noGrp="1" noChangeArrowheads="1"/>
          </p:cNvSpPr>
          <p:nvPr>
            <p:ph type="ctrTitle"/>
          </p:nvPr>
        </p:nvSpPr>
        <p:spPr bwMode="auto">
          <a:xfrm>
            <a:off x="2667000" y="1524000"/>
            <a:ext cx="6019800" cy="1143000"/>
          </a:xfrm>
        </p:spPr>
        <p:txBody>
          <a:bodyPr/>
          <a:lstStyle>
            <a:lvl1pPr>
              <a:defRPr sz="5400"/>
            </a:lvl1pPr>
          </a:lstStyle>
          <a:p>
            <a:r>
              <a:rPr lang="sv-SE"/>
              <a:t>Click to edit Master title style</a:t>
            </a:r>
          </a:p>
        </p:txBody>
      </p:sp>
      <p:sp>
        <p:nvSpPr>
          <p:cNvPr id="7174" name="Rectangle 6"/>
          <p:cNvSpPr>
            <a:spLocks noGrp="1" noChangeArrowheads="1"/>
          </p:cNvSpPr>
          <p:nvPr>
            <p:ph type="subTitle" idx="1"/>
          </p:nvPr>
        </p:nvSpPr>
        <p:spPr bwMode="auto">
          <a:xfrm>
            <a:off x="2667000" y="3810000"/>
            <a:ext cx="6019800" cy="762000"/>
          </a:xfrm>
        </p:spPr>
        <p:txBody>
          <a:bodyPr/>
          <a:lstStyle>
            <a:lvl1pPr marL="0" indent="36513">
              <a:buFont typeface="Wingdings" pitchFamily="2" charset="2"/>
              <a:buNone/>
              <a:defRPr sz="2800"/>
            </a:lvl1pPr>
          </a:lstStyle>
          <a:p>
            <a:r>
              <a:rPr lang="sv-SE"/>
              <a:t>Click to edit Master subtitle style</a:t>
            </a:r>
          </a:p>
        </p:txBody>
      </p:sp>
    </p:spTree>
    <p:extLst>
      <p:ext uri="{BB962C8B-B14F-4D97-AF65-F5344CB8AC3E}">
        <p14:creationId xmlns:p14="http://schemas.microsoft.com/office/powerpoint/2010/main" val="1522616624"/>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95861F5A-9928-4D9C-A29D-408C700B89CF}"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688200691"/>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CBB5F6E5-0FB2-4EFB-BF10-6160F085B2B5}"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6937226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CBB5F6E5-0FB2-4EFB-BF10-6160F085B2B5}"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912307026"/>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Rectangle 7"/>
          <p:cNvSpPr>
            <a:spLocks noGrp="1" noChangeArrowheads="1"/>
          </p:cNvSpPr>
          <p:nvPr>
            <p:ph type="sldNum" sz="quarter" idx="11"/>
          </p:nvPr>
        </p:nvSpPr>
        <p:spPr>
          <a:ln/>
        </p:spPr>
        <p:txBody>
          <a:bodyPr/>
          <a:lstStyle>
            <a:lvl1pPr>
              <a:defRPr/>
            </a:lvl1pPr>
          </a:lstStyle>
          <a:p>
            <a:pPr>
              <a:defRPr/>
            </a:pPr>
            <a:fld id="{8733FA00-280B-4A7B-B3BB-30793D2A61B9}"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198904795"/>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57238" y="1982788"/>
            <a:ext cx="3849687" cy="4418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9325" y="1982788"/>
            <a:ext cx="3851275" cy="4418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sldNum" sz="quarter" idx="11"/>
          </p:nvPr>
        </p:nvSpPr>
        <p:spPr>
          <a:ln/>
        </p:spPr>
        <p:txBody>
          <a:bodyPr/>
          <a:lstStyle>
            <a:lvl1pPr>
              <a:defRPr/>
            </a:lvl1pPr>
          </a:lstStyle>
          <a:p>
            <a:pPr>
              <a:defRPr/>
            </a:pPr>
            <a:fld id="{F0985F02-3358-44C9-BD40-33B990D8FF12}"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4105140485"/>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a:spLocks noGrp="1" noChangeArrowheads="1"/>
          </p:cNvSpPr>
          <p:nvPr>
            <p:ph type="sldNum" sz="quarter" idx="11"/>
          </p:nvPr>
        </p:nvSpPr>
        <p:spPr>
          <a:ln/>
        </p:spPr>
        <p:txBody>
          <a:bodyPr/>
          <a:lstStyle>
            <a:lvl1pPr>
              <a:defRPr/>
            </a:lvl1pPr>
          </a:lstStyle>
          <a:p>
            <a:pPr>
              <a:defRPr/>
            </a:pPr>
            <a:fld id="{908286D0-AC25-4F05-AB7C-5EB94E9E84B1}" type="slidenum">
              <a:rPr lang="sv-SE">
                <a:solidFill>
                  <a:srgbClr val="FFFFFF"/>
                </a:solidFill>
              </a:rPr>
              <a:pPr>
                <a:defRPr/>
              </a:pPr>
              <a:t>‹#›</a:t>
            </a:fld>
            <a:endParaRPr lang="sv-SE">
              <a:solidFill>
                <a:srgbClr val="FFFFFF"/>
              </a:solidFill>
            </a:endParaRPr>
          </a:p>
        </p:txBody>
      </p:sp>
      <p:sp>
        <p:nvSpPr>
          <p:cNvPr id="9" name="Rectangle 6"/>
          <p:cNvSpPr>
            <a:spLocks noGrp="1" noChangeArrowheads="1"/>
          </p:cNvSpPr>
          <p:nvPr>
            <p:ph type="ftr" sz="quarter" idx="12"/>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508779218"/>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7"/>
          <p:cNvSpPr>
            <a:spLocks noGrp="1" noChangeArrowheads="1"/>
          </p:cNvSpPr>
          <p:nvPr>
            <p:ph type="sldNum" sz="quarter" idx="11"/>
          </p:nvPr>
        </p:nvSpPr>
        <p:spPr>
          <a:ln/>
        </p:spPr>
        <p:txBody>
          <a:bodyPr/>
          <a:lstStyle>
            <a:lvl1pPr>
              <a:defRPr/>
            </a:lvl1pPr>
          </a:lstStyle>
          <a:p>
            <a:pPr>
              <a:defRPr/>
            </a:pPr>
            <a:fld id="{8C6B0BB0-8EB7-4DE4-9959-28A8FB933B76}" type="slidenum">
              <a:rPr lang="sv-SE">
                <a:solidFill>
                  <a:srgbClr val="FFFFFF"/>
                </a:solidFill>
              </a:rPr>
              <a:pPr>
                <a:defRPr/>
              </a:pPr>
              <a:t>‹#›</a:t>
            </a:fld>
            <a:endParaRPr lang="sv-SE">
              <a:solidFill>
                <a:srgbClr val="FFFFFF"/>
              </a:solidFill>
            </a:endParaRPr>
          </a:p>
        </p:txBody>
      </p:sp>
      <p:sp>
        <p:nvSpPr>
          <p:cNvPr id="5"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283950308"/>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7"/>
          <p:cNvSpPr>
            <a:spLocks noGrp="1" noChangeArrowheads="1"/>
          </p:cNvSpPr>
          <p:nvPr>
            <p:ph type="sldNum" sz="quarter" idx="11"/>
          </p:nvPr>
        </p:nvSpPr>
        <p:spPr>
          <a:ln/>
        </p:spPr>
        <p:txBody>
          <a:bodyPr/>
          <a:lstStyle>
            <a:lvl1pPr>
              <a:defRPr/>
            </a:lvl1pPr>
          </a:lstStyle>
          <a:p>
            <a:pPr>
              <a:defRPr/>
            </a:pPr>
            <a:fld id="{F1E29E10-7068-40A1-9ECE-A983578CC5BB}" type="slidenum">
              <a:rPr lang="sv-SE">
                <a:solidFill>
                  <a:srgbClr val="FFFFFF"/>
                </a:solidFill>
              </a:rPr>
              <a:pPr>
                <a:defRPr/>
              </a:pPr>
              <a:t>‹#›</a:t>
            </a:fld>
            <a:endParaRPr lang="sv-SE">
              <a:solidFill>
                <a:srgbClr val="FFFFFF"/>
              </a:solidFill>
            </a:endParaRPr>
          </a:p>
        </p:txBody>
      </p:sp>
      <p:sp>
        <p:nvSpPr>
          <p:cNvPr id="4"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389192527"/>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7"/>
          <p:cNvSpPr>
            <a:spLocks noGrp="1" noChangeArrowheads="1"/>
          </p:cNvSpPr>
          <p:nvPr>
            <p:ph type="sldNum" sz="quarter" idx="11"/>
          </p:nvPr>
        </p:nvSpPr>
        <p:spPr>
          <a:ln/>
        </p:spPr>
        <p:txBody>
          <a:bodyPr/>
          <a:lstStyle>
            <a:lvl1pPr>
              <a:defRPr/>
            </a:lvl1pPr>
          </a:lstStyle>
          <a:p>
            <a:pPr>
              <a:defRPr/>
            </a:pPr>
            <a:fld id="{1E53045A-65C4-4BEB-8C41-491E2CBC33BB}"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643922842"/>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7"/>
          <p:cNvSpPr>
            <a:spLocks noGrp="1" noChangeArrowheads="1"/>
          </p:cNvSpPr>
          <p:nvPr>
            <p:ph type="sldNum" sz="quarter" idx="11"/>
          </p:nvPr>
        </p:nvSpPr>
        <p:spPr>
          <a:ln/>
        </p:spPr>
        <p:txBody>
          <a:bodyPr/>
          <a:lstStyle>
            <a:lvl1pPr>
              <a:defRPr/>
            </a:lvl1pPr>
          </a:lstStyle>
          <a:p>
            <a:pPr>
              <a:defRPr/>
            </a:pPr>
            <a:fld id="{25AAB33D-DD58-4C06-B7F5-3EEFA8F4AF72}"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338710328"/>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CBEC05FF-0343-4656-ADA2-1B25551E4636}"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050630056"/>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1296988"/>
            <a:ext cx="2076450" cy="51038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1296988"/>
            <a:ext cx="6080125" cy="51038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2D67E795-5387-4D35-A46B-68DA2789F4FF}"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766621793"/>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89A9F2-9BCD-4144-8E7B-FED115EFBC69}" type="datetimeFigureOut">
              <a:rPr lang="en-US" smtClean="0"/>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1CDC3-447E-41B7-91B4-0D22D80950C8}" type="slidenum">
              <a:rPr lang="en-US" smtClean="0"/>
              <a:t>‹#›</a:t>
            </a:fld>
            <a:endParaRPr lang="en-US"/>
          </a:p>
        </p:txBody>
      </p:sp>
    </p:spTree>
    <p:extLst>
      <p:ext uri="{BB962C8B-B14F-4D97-AF65-F5344CB8AC3E}">
        <p14:creationId xmlns:p14="http://schemas.microsoft.com/office/powerpoint/2010/main" val="16586726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Rectangle 7"/>
          <p:cNvSpPr>
            <a:spLocks noGrp="1" noChangeArrowheads="1"/>
          </p:cNvSpPr>
          <p:nvPr>
            <p:ph type="sldNum" sz="quarter" idx="11"/>
          </p:nvPr>
        </p:nvSpPr>
        <p:spPr>
          <a:ln/>
        </p:spPr>
        <p:txBody>
          <a:bodyPr/>
          <a:lstStyle>
            <a:lvl1pPr>
              <a:defRPr/>
            </a:lvl1pPr>
          </a:lstStyle>
          <a:p>
            <a:pPr>
              <a:defRPr/>
            </a:pPr>
            <a:fld id="{8733FA00-280B-4A7B-B3BB-30793D2A61B9}"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668659759"/>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89A9F2-9BCD-4144-8E7B-FED115EFBC69}" type="datetimeFigureOut">
              <a:rPr lang="en-US" smtClean="0"/>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1CDC3-447E-41B7-91B4-0D22D80950C8}" type="slidenum">
              <a:rPr lang="en-US" smtClean="0"/>
              <a:t>‹#›</a:t>
            </a:fld>
            <a:endParaRPr lang="en-US"/>
          </a:p>
        </p:txBody>
      </p:sp>
    </p:spTree>
    <p:extLst>
      <p:ext uri="{BB962C8B-B14F-4D97-AF65-F5344CB8AC3E}">
        <p14:creationId xmlns:p14="http://schemas.microsoft.com/office/powerpoint/2010/main" val="1564336840"/>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89A9F2-9BCD-4144-8E7B-FED115EFBC69}" type="datetimeFigureOut">
              <a:rPr lang="en-US" smtClean="0"/>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1CDC3-447E-41B7-91B4-0D22D80950C8}" type="slidenum">
              <a:rPr lang="en-US" smtClean="0"/>
              <a:t>‹#›</a:t>
            </a:fld>
            <a:endParaRPr lang="en-US"/>
          </a:p>
        </p:txBody>
      </p:sp>
    </p:spTree>
    <p:extLst>
      <p:ext uri="{BB962C8B-B14F-4D97-AF65-F5344CB8AC3E}">
        <p14:creationId xmlns:p14="http://schemas.microsoft.com/office/powerpoint/2010/main" val="311167810"/>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089A9F2-9BCD-4144-8E7B-FED115EFBC69}" type="datetimeFigureOut">
              <a:rPr lang="en-US" smtClean="0"/>
              <a:t>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E1CDC3-447E-41B7-91B4-0D22D80950C8}" type="slidenum">
              <a:rPr lang="en-US" smtClean="0"/>
              <a:t>‹#›</a:t>
            </a:fld>
            <a:endParaRPr lang="en-US"/>
          </a:p>
        </p:txBody>
      </p:sp>
    </p:spTree>
    <p:extLst>
      <p:ext uri="{BB962C8B-B14F-4D97-AF65-F5344CB8AC3E}">
        <p14:creationId xmlns:p14="http://schemas.microsoft.com/office/powerpoint/2010/main" val="1535452360"/>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089A9F2-9BCD-4144-8E7B-FED115EFBC69}" type="datetimeFigureOut">
              <a:rPr lang="en-US" smtClean="0"/>
              <a:t>1/17/2018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E1CDC3-447E-41B7-91B4-0D22D80950C8}" type="slidenum">
              <a:rPr lang="en-US" smtClean="0"/>
              <a:t>‹#›</a:t>
            </a:fld>
            <a:endParaRPr lang="en-US"/>
          </a:p>
        </p:txBody>
      </p:sp>
    </p:spTree>
    <p:extLst>
      <p:ext uri="{BB962C8B-B14F-4D97-AF65-F5344CB8AC3E}">
        <p14:creationId xmlns:p14="http://schemas.microsoft.com/office/powerpoint/2010/main" val="425344259"/>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89A9F2-9BCD-4144-8E7B-FED115EFBC69}" type="datetimeFigureOut">
              <a:rPr lang="en-US" smtClean="0"/>
              <a:t>1/17/2018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E1CDC3-447E-41B7-91B4-0D22D80950C8}" type="slidenum">
              <a:rPr lang="en-US" smtClean="0"/>
              <a:t>‹#›</a:t>
            </a:fld>
            <a:endParaRPr lang="en-US"/>
          </a:p>
        </p:txBody>
      </p:sp>
    </p:spTree>
    <p:extLst>
      <p:ext uri="{BB962C8B-B14F-4D97-AF65-F5344CB8AC3E}">
        <p14:creationId xmlns:p14="http://schemas.microsoft.com/office/powerpoint/2010/main" val="3079605797"/>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89A9F2-9BCD-4144-8E7B-FED115EFBC69}" type="datetimeFigureOut">
              <a:rPr lang="en-US" smtClean="0"/>
              <a:t>1/17/2018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E1CDC3-447E-41B7-91B4-0D22D80950C8}" type="slidenum">
              <a:rPr lang="en-US" smtClean="0"/>
              <a:t>‹#›</a:t>
            </a:fld>
            <a:endParaRPr lang="en-US"/>
          </a:p>
        </p:txBody>
      </p:sp>
    </p:spTree>
    <p:extLst>
      <p:ext uri="{BB962C8B-B14F-4D97-AF65-F5344CB8AC3E}">
        <p14:creationId xmlns:p14="http://schemas.microsoft.com/office/powerpoint/2010/main" val="1591062500"/>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89A9F2-9BCD-4144-8E7B-FED115EFBC69}" type="datetimeFigureOut">
              <a:rPr lang="en-US" smtClean="0"/>
              <a:t>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E1CDC3-447E-41B7-91B4-0D22D80950C8}" type="slidenum">
              <a:rPr lang="en-US" smtClean="0"/>
              <a:t>‹#›</a:t>
            </a:fld>
            <a:endParaRPr lang="en-US"/>
          </a:p>
        </p:txBody>
      </p:sp>
    </p:spTree>
    <p:extLst>
      <p:ext uri="{BB962C8B-B14F-4D97-AF65-F5344CB8AC3E}">
        <p14:creationId xmlns:p14="http://schemas.microsoft.com/office/powerpoint/2010/main" val="909368758"/>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89A9F2-9BCD-4144-8E7B-FED115EFBC69}" type="datetimeFigureOut">
              <a:rPr lang="en-US" smtClean="0"/>
              <a:t>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E1CDC3-447E-41B7-91B4-0D22D80950C8}" type="slidenum">
              <a:rPr lang="en-US" smtClean="0"/>
              <a:t>‹#›</a:t>
            </a:fld>
            <a:endParaRPr lang="en-US"/>
          </a:p>
        </p:txBody>
      </p:sp>
    </p:spTree>
    <p:extLst>
      <p:ext uri="{BB962C8B-B14F-4D97-AF65-F5344CB8AC3E}">
        <p14:creationId xmlns:p14="http://schemas.microsoft.com/office/powerpoint/2010/main" val="642210671"/>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89A9F2-9BCD-4144-8E7B-FED115EFBC69}" type="datetimeFigureOut">
              <a:rPr lang="en-US" smtClean="0"/>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1CDC3-447E-41B7-91B4-0D22D80950C8}" type="slidenum">
              <a:rPr lang="en-US" smtClean="0"/>
              <a:t>‹#›</a:t>
            </a:fld>
            <a:endParaRPr lang="en-US"/>
          </a:p>
        </p:txBody>
      </p:sp>
    </p:spTree>
    <p:extLst>
      <p:ext uri="{BB962C8B-B14F-4D97-AF65-F5344CB8AC3E}">
        <p14:creationId xmlns:p14="http://schemas.microsoft.com/office/powerpoint/2010/main" val="1592494369"/>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89A9F2-9BCD-4144-8E7B-FED115EFBC69}" type="datetimeFigureOut">
              <a:rPr lang="en-US" smtClean="0"/>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1CDC3-447E-41B7-91B4-0D22D80950C8}" type="slidenum">
              <a:rPr lang="en-US" smtClean="0"/>
              <a:t>‹#›</a:t>
            </a:fld>
            <a:endParaRPr lang="en-US"/>
          </a:p>
        </p:txBody>
      </p:sp>
    </p:spTree>
    <p:extLst>
      <p:ext uri="{BB962C8B-B14F-4D97-AF65-F5344CB8AC3E}">
        <p14:creationId xmlns:p14="http://schemas.microsoft.com/office/powerpoint/2010/main" val="27898916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57238" y="1982788"/>
            <a:ext cx="3849687" cy="4418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9325" y="1982788"/>
            <a:ext cx="3851275" cy="4418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sldNum" sz="quarter" idx="11"/>
          </p:nvPr>
        </p:nvSpPr>
        <p:spPr>
          <a:ln/>
        </p:spPr>
        <p:txBody>
          <a:bodyPr/>
          <a:lstStyle>
            <a:lvl1pPr>
              <a:defRPr/>
            </a:lvl1pPr>
          </a:lstStyle>
          <a:p>
            <a:pPr>
              <a:defRPr/>
            </a:pPr>
            <a:fld id="{F0985F02-3358-44C9-BD40-33B990D8FF12}"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4124181247"/>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userDrawn="1">
  <p:cSld name="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ormAutofit/>
          </a:bodyPr>
          <a:lstStyle>
            <a:lvl1pPr marL="0" indent="0">
              <a:lnSpc>
                <a:spcPct val="90000"/>
              </a:lnSpc>
              <a:buNone/>
              <a:defRPr sz="3000" b="0" i="0" baseline="0">
                <a:solidFill>
                  <a:srgbClr val="33006F"/>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smtClean="0"/>
              <a:t>HEADER HERE </a:t>
            </a:r>
          </a:p>
          <a:p>
            <a:pPr lvl="0"/>
            <a:r>
              <a:rPr lang="en-US" dirty="0" smtClean="0"/>
              <a:t>(ENCODE NORMAL BLACK, 30 PT.)</a:t>
            </a:r>
            <a:endParaRPr lang="en-US" dirty="0"/>
          </a:p>
        </p:txBody>
      </p:sp>
      <p:sp>
        <p:nvSpPr>
          <p:cNvPr id="6" name="Text Placeholder 9"/>
          <p:cNvSpPr>
            <a:spLocks noGrp="1"/>
          </p:cNvSpPr>
          <p:nvPr>
            <p:ph type="body" sz="quarter" idx="11" hasCustomPrompt="1"/>
          </p:nvPr>
        </p:nvSpPr>
        <p:spPr>
          <a:xfrm>
            <a:off x="659305" y="1736725"/>
            <a:ext cx="8196210" cy="4015497"/>
          </a:xfrm>
          <a:prstGeom prst="rect">
            <a:avLst/>
          </a:prstGeom>
        </p:spPr>
        <p:txBody>
          <a:bodyPr/>
          <a:lstStyle>
            <a:lvl1pPr marL="342900" indent="-342900">
              <a:buFont typeface="Lucida Grande"/>
              <a:buChar char="&gt;"/>
              <a:defRPr sz="2400" b="0" i="0" baseline="0">
                <a:solidFill>
                  <a:schemeClr val="accent5"/>
                </a:solidFill>
                <a:latin typeface="Open Sans Light"/>
                <a:cs typeface="Open Sans Light"/>
              </a:defRPr>
            </a:lvl1pPr>
            <a:lvl2pPr>
              <a:defRPr sz="2000" b="0" i="0" baseline="0">
                <a:solidFill>
                  <a:schemeClr val="accent5"/>
                </a:solidFill>
                <a:latin typeface="Open Sans Light"/>
                <a:cs typeface="Open Sans Light"/>
              </a:defRPr>
            </a:lvl2pPr>
            <a:lvl3pPr marL="1143000" indent="-228600">
              <a:buSzPct val="100000"/>
              <a:buFont typeface="Lucida Grande"/>
              <a:buChar char="&gt;"/>
              <a:defRPr sz="1800" b="0" i="0" baseline="0">
                <a:solidFill>
                  <a:schemeClr val="accent5"/>
                </a:solidFill>
                <a:latin typeface="Open Sans Light"/>
                <a:cs typeface="Open Sans Light"/>
              </a:defRPr>
            </a:lvl3pPr>
            <a:lvl4pPr>
              <a:defRPr sz="1600" b="0" i="0" baseline="0">
                <a:solidFill>
                  <a:schemeClr val="accent5"/>
                </a:solidFill>
                <a:latin typeface="Open Sans Light"/>
                <a:cs typeface="Open Sans Light"/>
              </a:defRPr>
            </a:lvl4pPr>
            <a:lvl5pPr marL="2057400" indent="-228600">
              <a:buFont typeface="Lucida Grande"/>
              <a:buChar char="&gt;"/>
              <a:defRPr sz="1400" b="0" i="0" baseline="0">
                <a:solidFill>
                  <a:schemeClr val="accent5"/>
                </a:solidFill>
                <a:latin typeface="Open Sans Light"/>
                <a:cs typeface="Open Sans Light"/>
              </a:defRPr>
            </a:lvl5pPr>
          </a:lstStyle>
          <a:p>
            <a:pPr lvl="0"/>
            <a:r>
              <a:rPr lang="en-US" dirty="0" smtClean="0"/>
              <a:t>Bulleted content here (Open Sans Light, 24 pt.)</a:t>
            </a:r>
          </a:p>
          <a:p>
            <a:pPr lvl="1"/>
            <a:r>
              <a:rPr lang="en-US" dirty="0" smtClean="0"/>
              <a:t>Second level (Open Sans Light, 20)</a:t>
            </a:r>
          </a:p>
          <a:p>
            <a:pPr lvl="2"/>
            <a:r>
              <a:rPr lang="en-US" dirty="0" smtClean="0"/>
              <a:t>Third level (Open Sans Light, 18)</a:t>
            </a:r>
          </a:p>
          <a:p>
            <a:pPr lvl="3"/>
            <a:r>
              <a:rPr lang="en-US" dirty="0" smtClean="0"/>
              <a:t>Fourth level (Open Sans Light, 16)</a:t>
            </a:r>
          </a:p>
          <a:p>
            <a:pPr lvl="4"/>
            <a:r>
              <a:rPr lang="en-US" dirty="0" smtClean="0"/>
              <a:t>Fifth level (Open Sans Light, 14)</a:t>
            </a:r>
            <a:endParaRPr lang="en-US" dirty="0"/>
          </a:p>
        </p:txBody>
      </p:sp>
      <p:pic>
        <p:nvPicPr>
          <p:cNvPr id="7" name="Picture 6"/>
          <p:cNvPicPr>
            <a:picLocks noChangeAspect="1"/>
          </p:cNvPicPr>
          <p:nvPr userDrawn="1"/>
        </p:nvPicPr>
        <p:blipFill>
          <a:blip r:embed="rId2"/>
          <a:stretch>
            <a:fillRect/>
          </a:stretch>
        </p:blipFill>
        <p:spPr>
          <a:xfrm>
            <a:off x="766763" y="1363508"/>
            <a:ext cx="1103781" cy="96362"/>
          </a:xfrm>
          <a:prstGeom prst="rect">
            <a:avLst/>
          </a:prstGeom>
        </p:spPr>
      </p:pic>
      <p:pic>
        <p:nvPicPr>
          <p:cNvPr id="8" name="Picture 7"/>
          <p:cNvPicPr>
            <a:picLocks noChangeAspect="1"/>
          </p:cNvPicPr>
          <p:nvPr userDrawn="1"/>
        </p:nvPicPr>
        <p:blipFill>
          <a:blip r:embed="rId3"/>
          <a:stretch>
            <a:fillRect/>
          </a:stretch>
        </p:blipFill>
        <p:spPr>
          <a:xfrm>
            <a:off x="7483915" y="5945854"/>
            <a:ext cx="1371600" cy="927100"/>
          </a:xfrm>
          <a:prstGeom prst="rect">
            <a:avLst/>
          </a:prstGeom>
        </p:spPr>
      </p:pic>
    </p:spTree>
    <p:extLst>
      <p:ext uri="{BB962C8B-B14F-4D97-AF65-F5344CB8AC3E}">
        <p14:creationId xmlns:p14="http://schemas.microsoft.com/office/powerpoint/2010/main" val="2142264633"/>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2107" y="1371600"/>
            <a:ext cx="6859786" cy="3505200"/>
          </a:xfrm>
        </p:spPr>
        <p:txBody>
          <a:bodyPr>
            <a:noAutofit/>
          </a:bodyPr>
          <a:lstStyle>
            <a:lvl1pPr>
              <a:defRPr sz="5401"/>
            </a:lvl1pPr>
          </a:lstStyle>
          <a:p>
            <a:r>
              <a:rPr lang="en-US" smtClean="0"/>
              <a:t>Click to edit Master title style</a:t>
            </a:r>
            <a:endParaRPr/>
          </a:p>
        </p:txBody>
      </p:sp>
      <p:sp>
        <p:nvSpPr>
          <p:cNvPr id="3" name="Subtitle 2"/>
          <p:cNvSpPr>
            <a:spLocks noGrp="1"/>
          </p:cNvSpPr>
          <p:nvPr>
            <p:ph type="subTitle" idx="1"/>
          </p:nvPr>
        </p:nvSpPr>
        <p:spPr>
          <a:xfrm>
            <a:off x="1142107" y="4953000"/>
            <a:ext cx="6173808" cy="1066800"/>
          </a:xfrm>
        </p:spPr>
        <p:txBody>
          <a:bodyPr>
            <a:normAutofit/>
          </a:bodyPr>
          <a:lstStyle>
            <a:lvl1pPr marL="0" indent="0" algn="l">
              <a:spcBef>
                <a:spcPts val="0"/>
              </a:spcBef>
              <a:buNone/>
              <a:defRPr sz="1800">
                <a:solidFill>
                  <a:schemeClr val="tx1"/>
                </a:solidFill>
              </a:defRPr>
            </a:lvl1pPr>
            <a:lvl2pPr marL="342991" indent="0" algn="ctr">
              <a:buNone/>
              <a:defRPr>
                <a:solidFill>
                  <a:schemeClr val="tx1">
                    <a:tint val="75000"/>
                  </a:schemeClr>
                </a:solidFill>
              </a:defRPr>
            </a:lvl2pPr>
            <a:lvl3pPr marL="685983" indent="0" algn="ctr">
              <a:buNone/>
              <a:defRPr>
                <a:solidFill>
                  <a:schemeClr val="tx1">
                    <a:tint val="75000"/>
                  </a:schemeClr>
                </a:solidFill>
              </a:defRPr>
            </a:lvl3pPr>
            <a:lvl4pPr marL="1028974" indent="0" algn="ctr">
              <a:buNone/>
              <a:defRPr>
                <a:solidFill>
                  <a:schemeClr val="tx1">
                    <a:tint val="75000"/>
                  </a:schemeClr>
                </a:solidFill>
              </a:defRPr>
            </a:lvl4pPr>
            <a:lvl5pPr marL="1371966" indent="0" algn="ctr">
              <a:buNone/>
              <a:defRPr>
                <a:solidFill>
                  <a:schemeClr val="tx1">
                    <a:tint val="75000"/>
                  </a:schemeClr>
                </a:solidFill>
              </a:defRPr>
            </a:lvl5pPr>
            <a:lvl6pPr marL="1714957" indent="0" algn="ctr">
              <a:buNone/>
              <a:defRPr>
                <a:solidFill>
                  <a:schemeClr val="tx1">
                    <a:tint val="75000"/>
                  </a:schemeClr>
                </a:solidFill>
              </a:defRPr>
            </a:lvl6pPr>
            <a:lvl7pPr marL="2057949" indent="0" algn="ctr">
              <a:buNone/>
              <a:defRPr>
                <a:solidFill>
                  <a:schemeClr val="tx1">
                    <a:tint val="75000"/>
                  </a:schemeClr>
                </a:solidFill>
              </a:defRPr>
            </a:lvl7pPr>
            <a:lvl8pPr marL="2400940" indent="0" algn="ctr">
              <a:buNone/>
              <a:defRPr>
                <a:solidFill>
                  <a:schemeClr val="tx1">
                    <a:tint val="75000"/>
                  </a:schemeClr>
                </a:solidFill>
              </a:defRPr>
            </a:lvl8pPr>
            <a:lvl9pPr marL="2743932" indent="0" algn="ctr">
              <a:buNone/>
              <a:defRPr>
                <a:solidFill>
                  <a:schemeClr val="tx1">
                    <a:tint val="75000"/>
                  </a:schemeClr>
                </a:solidFill>
              </a:defRPr>
            </a:lvl9pPr>
          </a:lstStyle>
          <a:p>
            <a:r>
              <a:rPr lang="en-US" smtClean="0"/>
              <a:t>Click to edit Master subtitle style</a:t>
            </a:r>
            <a:endParaRPr/>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27D3A5DC-F5B9-4499-BA6F-DD6AFB6E9C49}" type="datetimeFigureOut">
              <a:rPr lang="en-US" smtClean="0"/>
              <a:pPr/>
              <a:t>1/17/2018</a:t>
            </a:fld>
            <a:endParaRPr lang="en-US"/>
          </a:p>
        </p:txBody>
      </p:sp>
      <p:sp>
        <p:nvSpPr>
          <p:cNvPr id="6" name="Slide Number Placeholder 5"/>
          <p:cNvSpPr>
            <a:spLocks noGrp="1"/>
          </p:cNvSpPr>
          <p:nvPr>
            <p:ph type="sldNum" sz="quarter" idx="12"/>
          </p:nvPr>
        </p:nvSpPr>
        <p:spPr/>
        <p:txBody>
          <a:bodyPr/>
          <a:lstStyle/>
          <a:p>
            <a:fld id="{F14C8D30-E61B-423C-9936-3E8038750D52}" type="slidenum">
              <a:rPr lang="en-US" smtClean="0"/>
              <a:pPr/>
              <a:t>‹#›</a:t>
            </a:fld>
            <a:endParaRPr lang="en-US"/>
          </a:p>
        </p:txBody>
      </p:sp>
    </p:spTree>
    <p:extLst>
      <p:ext uri="{BB962C8B-B14F-4D97-AF65-F5344CB8AC3E}">
        <p14:creationId xmlns:p14="http://schemas.microsoft.com/office/powerpoint/2010/main" val="439187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2pPr>
              <a:buClr>
                <a:schemeClr val="accent2"/>
              </a:buClr>
              <a:defRPr/>
            </a:lvl2pPr>
            <a:lvl5pPr>
              <a:defRPr/>
            </a:lvl5pPr>
            <a:lvl6pPr>
              <a:buClr>
                <a:schemeClr val="accent2"/>
              </a:buClr>
              <a:defRPr baseline="0"/>
            </a:lvl6pPr>
            <a:lvl7pPr>
              <a:buClr>
                <a:schemeClr val="accent2"/>
              </a:buClr>
              <a:defRPr baseline="0"/>
            </a:lvl7pPr>
            <a:lvl8pPr>
              <a:buClr>
                <a:schemeClr val="accent2"/>
              </a:buClr>
              <a:defRPr baseline="0"/>
            </a:lvl8pPr>
            <a:lvl9pPr>
              <a:buClr>
                <a:schemeClr val="accent2"/>
              </a:buCl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83829175-527E-46A3-863C-1BB1F163B849}" type="datetimeFigureOut">
              <a:rPr lang="en-US" smtClean="0"/>
              <a:t>1/17/2018</a:t>
            </a:fld>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1760380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6"/>
            <a:ext cx="7772400" cy="1470025"/>
          </a:xfrm>
        </p:spPr>
        <p:txBody>
          <a:bodyPr/>
          <a:lstStyle>
            <a:lvl1pPr>
              <a:defRPr>
                <a:solidFill>
                  <a:schemeClr val="accent4">
                    <a:lumMod val="75000"/>
                  </a:schemeClr>
                </a:solidFill>
              </a:defRPr>
            </a:lvl1pPr>
          </a:lstStyle>
          <a:p>
            <a:r>
              <a:rPr lang="en-US" dirty="0" smtClean="0"/>
              <a:t>Mastering Retirement</a:t>
            </a:r>
            <a:endParaRPr lang="en-US" dirty="0"/>
          </a:p>
        </p:txBody>
      </p:sp>
      <p:sp>
        <p:nvSpPr>
          <p:cNvPr id="3" name="Subtitle 2"/>
          <p:cNvSpPr>
            <a:spLocks noGrp="1"/>
          </p:cNvSpPr>
          <p:nvPr>
            <p:ph type="subTitle" idx="1" hasCustomPrompt="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Richard Ladner</a:t>
            </a:r>
          </a:p>
        </p:txBody>
      </p:sp>
      <p:sp>
        <p:nvSpPr>
          <p:cNvPr id="4" name="Date Placeholder 3"/>
          <p:cNvSpPr>
            <a:spLocks noGrp="1"/>
          </p:cNvSpPr>
          <p:nvPr>
            <p:ph type="dt" sz="half" idx="10"/>
          </p:nvPr>
        </p:nvSpPr>
        <p:spPr/>
        <p:txBody>
          <a:bodyPr/>
          <a:lstStyle/>
          <a:p>
            <a:fld id="{27D3A5DC-F5B9-4499-BA6F-DD6AFB6E9C49}" type="datetimeFigureOut">
              <a:rPr lang="en-US" smtClean="0"/>
              <a:pPr/>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4C8D30-E61B-423C-9936-3E8038750D52}" type="slidenum">
              <a:rPr lang="en-US" smtClean="0"/>
              <a:pPr/>
              <a:t>‹#›</a:t>
            </a:fld>
            <a:endParaRPr lang="en-US"/>
          </a:p>
        </p:txBody>
      </p:sp>
      <p:pic>
        <p:nvPicPr>
          <p:cNvPr id="1026" name="Picture 2" descr="Image result for paul g allen school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81200" y="5054600"/>
            <a:ext cx="4937758" cy="8534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4161712"/>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lumMod val="75000"/>
                  </a:schemeClr>
                </a:solidFill>
              </a:defRPr>
            </a:lvl1p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EE5454-6C30-4577-9EE3-4A9C3EF5A46B}" type="datetimeFigureOut">
              <a:rPr lang="en-US" smtClean="0"/>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F0496A-D597-4021-B4A6-578932016F8B}" type="slidenum">
              <a:rPr lang="en-US" smtClean="0"/>
              <a:t>‹#›</a:t>
            </a:fld>
            <a:endParaRPr lang="en-US"/>
          </a:p>
        </p:txBody>
      </p:sp>
    </p:spTree>
    <p:extLst>
      <p:ext uri="{BB962C8B-B14F-4D97-AF65-F5344CB8AC3E}">
        <p14:creationId xmlns:p14="http://schemas.microsoft.com/office/powerpoint/2010/main" val="27801282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a:spLocks noGrp="1" noChangeArrowheads="1"/>
          </p:cNvSpPr>
          <p:nvPr>
            <p:ph type="sldNum" sz="quarter" idx="11"/>
          </p:nvPr>
        </p:nvSpPr>
        <p:spPr>
          <a:ln/>
        </p:spPr>
        <p:txBody>
          <a:bodyPr/>
          <a:lstStyle>
            <a:lvl1pPr>
              <a:defRPr/>
            </a:lvl1pPr>
          </a:lstStyle>
          <a:p>
            <a:pPr>
              <a:defRPr/>
            </a:pPr>
            <a:fld id="{908286D0-AC25-4F05-AB7C-5EB94E9E84B1}" type="slidenum">
              <a:rPr lang="sv-SE">
                <a:solidFill>
                  <a:srgbClr val="FFFFFF"/>
                </a:solidFill>
              </a:rPr>
              <a:pPr>
                <a:defRPr/>
              </a:pPr>
              <a:t>‹#›</a:t>
            </a:fld>
            <a:endParaRPr lang="sv-SE">
              <a:solidFill>
                <a:srgbClr val="FFFFFF"/>
              </a:solidFill>
            </a:endParaRPr>
          </a:p>
        </p:txBody>
      </p:sp>
      <p:sp>
        <p:nvSpPr>
          <p:cNvPr id="9" name="Rectangle 6"/>
          <p:cNvSpPr>
            <a:spLocks noGrp="1" noChangeArrowheads="1"/>
          </p:cNvSpPr>
          <p:nvPr>
            <p:ph type="ftr" sz="quarter" idx="12"/>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4400464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7"/>
          <p:cNvSpPr>
            <a:spLocks noGrp="1" noChangeArrowheads="1"/>
          </p:cNvSpPr>
          <p:nvPr>
            <p:ph type="sldNum" sz="quarter" idx="11"/>
          </p:nvPr>
        </p:nvSpPr>
        <p:spPr>
          <a:ln/>
        </p:spPr>
        <p:txBody>
          <a:bodyPr/>
          <a:lstStyle>
            <a:lvl1pPr>
              <a:defRPr/>
            </a:lvl1pPr>
          </a:lstStyle>
          <a:p>
            <a:pPr>
              <a:defRPr/>
            </a:pPr>
            <a:fld id="{8C6B0BB0-8EB7-4DE4-9959-28A8FB933B76}" type="slidenum">
              <a:rPr lang="sv-SE">
                <a:solidFill>
                  <a:srgbClr val="FFFFFF"/>
                </a:solidFill>
              </a:rPr>
              <a:pPr>
                <a:defRPr/>
              </a:pPr>
              <a:t>‹#›</a:t>
            </a:fld>
            <a:endParaRPr lang="sv-SE">
              <a:solidFill>
                <a:srgbClr val="FFFFFF"/>
              </a:solidFill>
            </a:endParaRPr>
          </a:p>
        </p:txBody>
      </p:sp>
      <p:sp>
        <p:nvSpPr>
          <p:cNvPr id="5"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126745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95861F5A-9928-4D9C-A29D-408C700B89CF}"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8979908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7"/>
          <p:cNvSpPr>
            <a:spLocks noGrp="1" noChangeArrowheads="1"/>
          </p:cNvSpPr>
          <p:nvPr>
            <p:ph type="sldNum" sz="quarter" idx="11"/>
          </p:nvPr>
        </p:nvSpPr>
        <p:spPr>
          <a:ln/>
        </p:spPr>
        <p:txBody>
          <a:bodyPr/>
          <a:lstStyle>
            <a:lvl1pPr>
              <a:defRPr/>
            </a:lvl1pPr>
          </a:lstStyle>
          <a:p>
            <a:pPr>
              <a:defRPr/>
            </a:pPr>
            <a:fld id="{F1E29E10-7068-40A1-9ECE-A983578CC5BB}" type="slidenum">
              <a:rPr lang="sv-SE">
                <a:solidFill>
                  <a:srgbClr val="FFFFFF"/>
                </a:solidFill>
              </a:rPr>
              <a:pPr>
                <a:defRPr/>
              </a:pPr>
              <a:t>‹#›</a:t>
            </a:fld>
            <a:endParaRPr lang="sv-SE">
              <a:solidFill>
                <a:srgbClr val="FFFFFF"/>
              </a:solidFill>
            </a:endParaRPr>
          </a:p>
        </p:txBody>
      </p:sp>
      <p:sp>
        <p:nvSpPr>
          <p:cNvPr id="4"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3048624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7"/>
          <p:cNvSpPr>
            <a:spLocks noGrp="1" noChangeArrowheads="1"/>
          </p:cNvSpPr>
          <p:nvPr>
            <p:ph type="sldNum" sz="quarter" idx="11"/>
          </p:nvPr>
        </p:nvSpPr>
        <p:spPr>
          <a:ln/>
        </p:spPr>
        <p:txBody>
          <a:bodyPr/>
          <a:lstStyle>
            <a:lvl1pPr>
              <a:defRPr/>
            </a:lvl1pPr>
          </a:lstStyle>
          <a:p>
            <a:pPr>
              <a:defRPr/>
            </a:pPr>
            <a:fld id="{1E53045A-65C4-4BEB-8C41-491E2CBC33BB}"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4904909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7"/>
          <p:cNvSpPr>
            <a:spLocks noGrp="1" noChangeArrowheads="1"/>
          </p:cNvSpPr>
          <p:nvPr>
            <p:ph type="sldNum" sz="quarter" idx="11"/>
          </p:nvPr>
        </p:nvSpPr>
        <p:spPr>
          <a:ln/>
        </p:spPr>
        <p:txBody>
          <a:bodyPr/>
          <a:lstStyle>
            <a:lvl1pPr>
              <a:defRPr/>
            </a:lvl1pPr>
          </a:lstStyle>
          <a:p>
            <a:pPr>
              <a:defRPr/>
            </a:pPr>
            <a:fld id="{25AAB33D-DD58-4C06-B7F5-3EEFA8F4AF72}"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30610968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CBEC05FF-0343-4656-ADA2-1B25551E4636}"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886905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1296988"/>
            <a:ext cx="2076450" cy="51038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1296988"/>
            <a:ext cx="6080125" cy="51038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2D67E795-5387-4D35-A46B-68DA2789F4FF}"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6447828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4" name="Rectangle 2"/>
          <p:cNvSpPr>
            <a:spLocks noChangeArrowheads="1"/>
          </p:cNvSpPr>
          <p:nvPr/>
        </p:nvSpPr>
        <p:spPr bwMode="white">
          <a:xfrm>
            <a:off x="-25400" y="-12700"/>
            <a:ext cx="2286000" cy="6858000"/>
          </a:xfrm>
          <a:prstGeom prst="rect">
            <a:avLst/>
          </a:prstGeom>
          <a:solidFill>
            <a:schemeClr val="accent1"/>
          </a:solidFill>
          <a:ln w="9525">
            <a:noFill/>
            <a:miter lim="800000"/>
            <a:headEnd/>
            <a:tailEnd/>
          </a:ln>
          <a:effectLst/>
        </p:spPr>
        <p:txBody>
          <a:bodyPr wrap="none" lIns="90000" tIns="46800" rIns="90000" bIns="46800" anchor="ctr"/>
          <a:lstStyle/>
          <a:p>
            <a:pPr>
              <a:defRPr/>
            </a:pPr>
            <a:endParaRPr lang="en-US" dirty="0">
              <a:solidFill>
                <a:srgbClr val="FFFFFF"/>
              </a:solidFill>
            </a:endParaRPr>
          </a:p>
        </p:txBody>
      </p:sp>
      <p:sp>
        <p:nvSpPr>
          <p:cNvPr id="5" name="Line 3"/>
          <p:cNvSpPr>
            <a:spLocks noChangeShapeType="1"/>
          </p:cNvSpPr>
          <p:nvPr/>
        </p:nvSpPr>
        <p:spPr bwMode="auto">
          <a:xfrm flipH="1">
            <a:off x="2286000" y="0"/>
            <a:ext cx="25400" cy="685800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sp>
        <p:nvSpPr>
          <p:cNvPr id="6" name="Rectangle 4"/>
          <p:cNvSpPr>
            <a:spLocks noChangeArrowheads="1"/>
          </p:cNvSpPr>
          <p:nvPr/>
        </p:nvSpPr>
        <p:spPr bwMode="white">
          <a:xfrm>
            <a:off x="2222500" y="0"/>
            <a:ext cx="6921500" cy="6858000"/>
          </a:xfrm>
          <a:prstGeom prst="rect">
            <a:avLst/>
          </a:prstGeom>
          <a:solidFill>
            <a:srgbClr val="0000AE"/>
          </a:solidFill>
          <a:ln w="9525">
            <a:noFill/>
            <a:miter lim="800000"/>
            <a:headEnd/>
            <a:tailEnd/>
          </a:ln>
          <a:effectLst/>
        </p:spPr>
        <p:txBody>
          <a:bodyPr wrap="none" anchor="ctr"/>
          <a:lstStyle/>
          <a:p>
            <a:pPr algn="ctr" eaLnBrk="0" hangingPunct="0">
              <a:defRPr/>
            </a:pPr>
            <a:r>
              <a:rPr lang="sv-SE" sz="2400">
                <a:solidFill>
                  <a:srgbClr val="FFFFFF"/>
                </a:solidFill>
                <a:latin typeface="Times" pitchFamily="18" charset="0"/>
              </a:rPr>
              <a:t> </a:t>
            </a:r>
          </a:p>
        </p:txBody>
      </p:sp>
      <p:pic>
        <p:nvPicPr>
          <p:cNvPr id="7" name="Picture 7"/>
          <p:cNvPicPr>
            <a:picLocks noChangeAspect="1" noChangeArrowheads="1"/>
          </p:cNvPicPr>
          <p:nvPr/>
        </p:nvPicPr>
        <p:blipFill>
          <a:blip r:embed="rId2" cstate="print"/>
          <a:srcRect/>
          <a:stretch>
            <a:fillRect/>
          </a:stretch>
        </p:blipFill>
        <p:spPr bwMode="auto">
          <a:xfrm>
            <a:off x="152400" y="6019800"/>
            <a:ext cx="1828800" cy="549275"/>
          </a:xfrm>
          <a:prstGeom prst="rect">
            <a:avLst/>
          </a:prstGeom>
          <a:noFill/>
          <a:ln w="9525">
            <a:noFill/>
            <a:miter lim="800000"/>
            <a:headEnd/>
            <a:tailEnd/>
          </a:ln>
        </p:spPr>
      </p:pic>
      <p:sp>
        <p:nvSpPr>
          <p:cNvPr id="8" name="Line 8"/>
          <p:cNvSpPr>
            <a:spLocks noChangeShapeType="1"/>
          </p:cNvSpPr>
          <p:nvPr/>
        </p:nvSpPr>
        <p:spPr bwMode="auto">
          <a:xfrm>
            <a:off x="2222500" y="0"/>
            <a:ext cx="0" cy="685800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sp>
        <p:nvSpPr>
          <p:cNvPr id="7173" name="Rectangle 5"/>
          <p:cNvSpPr>
            <a:spLocks noGrp="1" noChangeArrowheads="1"/>
          </p:cNvSpPr>
          <p:nvPr>
            <p:ph type="ctrTitle"/>
          </p:nvPr>
        </p:nvSpPr>
        <p:spPr bwMode="auto">
          <a:xfrm>
            <a:off x="2667000" y="1524000"/>
            <a:ext cx="6019800" cy="1143000"/>
          </a:xfrm>
        </p:spPr>
        <p:txBody>
          <a:bodyPr/>
          <a:lstStyle>
            <a:lvl1pPr>
              <a:defRPr sz="5400"/>
            </a:lvl1pPr>
          </a:lstStyle>
          <a:p>
            <a:r>
              <a:rPr lang="sv-SE"/>
              <a:t>Click to edit Master title style</a:t>
            </a:r>
          </a:p>
        </p:txBody>
      </p:sp>
      <p:sp>
        <p:nvSpPr>
          <p:cNvPr id="7174" name="Rectangle 6"/>
          <p:cNvSpPr>
            <a:spLocks noGrp="1" noChangeArrowheads="1"/>
          </p:cNvSpPr>
          <p:nvPr>
            <p:ph type="subTitle" idx="1"/>
          </p:nvPr>
        </p:nvSpPr>
        <p:spPr bwMode="auto">
          <a:xfrm>
            <a:off x="2667000" y="3810000"/>
            <a:ext cx="6019800" cy="762000"/>
          </a:xfrm>
        </p:spPr>
        <p:txBody>
          <a:bodyPr/>
          <a:lstStyle>
            <a:lvl1pPr marL="0" indent="36513">
              <a:buFont typeface="Wingdings" pitchFamily="2" charset="2"/>
              <a:buNone/>
              <a:defRPr sz="2800"/>
            </a:lvl1pPr>
          </a:lstStyle>
          <a:p>
            <a:r>
              <a:rPr lang="sv-SE"/>
              <a:t>Click to edit Master subtitle style</a:t>
            </a:r>
          </a:p>
        </p:txBody>
      </p:sp>
    </p:spTree>
    <p:extLst>
      <p:ext uri="{BB962C8B-B14F-4D97-AF65-F5344CB8AC3E}">
        <p14:creationId xmlns:p14="http://schemas.microsoft.com/office/powerpoint/2010/main" val="206672353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95861F5A-9928-4D9C-A29D-408C700B89CF}"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46902662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CBB5F6E5-0FB2-4EFB-BF10-6160F085B2B5}"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620790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Rectangle 7"/>
          <p:cNvSpPr>
            <a:spLocks noGrp="1" noChangeArrowheads="1"/>
          </p:cNvSpPr>
          <p:nvPr>
            <p:ph type="sldNum" sz="quarter" idx="11"/>
          </p:nvPr>
        </p:nvSpPr>
        <p:spPr>
          <a:ln/>
        </p:spPr>
        <p:txBody>
          <a:bodyPr/>
          <a:lstStyle>
            <a:lvl1pPr>
              <a:defRPr/>
            </a:lvl1pPr>
          </a:lstStyle>
          <a:p>
            <a:pPr>
              <a:defRPr/>
            </a:pPr>
            <a:fld id="{8733FA00-280B-4A7B-B3BB-30793D2A61B9}"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44747785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57238" y="1982788"/>
            <a:ext cx="3849687" cy="4418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9325" y="1982788"/>
            <a:ext cx="3851275" cy="4418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sldNum" sz="quarter" idx="11"/>
          </p:nvPr>
        </p:nvSpPr>
        <p:spPr>
          <a:ln/>
        </p:spPr>
        <p:txBody>
          <a:bodyPr/>
          <a:lstStyle>
            <a:lvl1pPr>
              <a:defRPr/>
            </a:lvl1pPr>
          </a:lstStyle>
          <a:p>
            <a:pPr>
              <a:defRPr/>
            </a:pPr>
            <a:fld id="{F0985F02-3358-44C9-BD40-33B990D8FF12}"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943300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CBB5F6E5-0FB2-4EFB-BF10-6160F085B2B5}"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48256495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a:spLocks noGrp="1" noChangeArrowheads="1"/>
          </p:cNvSpPr>
          <p:nvPr>
            <p:ph type="sldNum" sz="quarter" idx="11"/>
          </p:nvPr>
        </p:nvSpPr>
        <p:spPr>
          <a:ln/>
        </p:spPr>
        <p:txBody>
          <a:bodyPr/>
          <a:lstStyle>
            <a:lvl1pPr>
              <a:defRPr/>
            </a:lvl1pPr>
          </a:lstStyle>
          <a:p>
            <a:pPr>
              <a:defRPr/>
            </a:pPr>
            <a:fld id="{908286D0-AC25-4F05-AB7C-5EB94E9E84B1}" type="slidenum">
              <a:rPr lang="sv-SE">
                <a:solidFill>
                  <a:srgbClr val="FFFFFF"/>
                </a:solidFill>
              </a:rPr>
              <a:pPr>
                <a:defRPr/>
              </a:pPr>
              <a:t>‹#›</a:t>
            </a:fld>
            <a:endParaRPr lang="sv-SE">
              <a:solidFill>
                <a:srgbClr val="FFFFFF"/>
              </a:solidFill>
            </a:endParaRPr>
          </a:p>
        </p:txBody>
      </p:sp>
      <p:sp>
        <p:nvSpPr>
          <p:cNvPr id="9" name="Rectangle 6"/>
          <p:cNvSpPr>
            <a:spLocks noGrp="1" noChangeArrowheads="1"/>
          </p:cNvSpPr>
          <p:nvPr>
            <p:ph type="ftr" sz="quarter" idx="12"/>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34263220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7"/>
          <p:cNvSpPr>
            <a:spLocks noGrp="1" noChangeArrowheads="1"/>
          </p:cNvSpPr>
          <p:nvPr>
            <p:ph type="sldNum" sz="quarter" idx="11"/>
          </p:nvPr>
        </p:nvSpPr>
        <p:spPr>
          <a:ln/>
        </p:spPr>
        <p:txBody>
          <a:bodyPr/>
          <a:lstStyle>
            <a:lvl1pPr>
              <a:defRPr/>
            </a:lvl1pPr>
          </a:lstStyle>
          <a:p>
            <a:pPr>
              <a:defRPr/>
            </a:pPr>
            <a:fld id="{8C6B0BB0-8EB7-4DE4-9959-28A8FB933B76}" type="slidenum">
              <a:rPr lang="sv-SE">
                <a:solidFill>
                  <a:srgbClr val="FFFFFF"/>
                </a:solidFill>
              </a:rPr>
              <a:pPr>
                <a:defRPr/>
              </a:pPr>
              <a:t>‹#›</a:t>
            </a:fld>
            <a:endParaRPr lang="sv-SE">
              <a:solidFill>
                <a:srgbClr val="FFFFFF"/>
              </a:solidFill>
            </a:endParaRPr>
          </a:p>
        </p:txBody>
      </p:sp>
      <p:sp>
        <p:nvSpPr>
          <p:cNvPr id="5"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7058570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7"/>
          <p:cNvSpPr>
            <a:spLocks noGrp="1" noChangeArrowheads="1"/>
          </p:cNvSpPr>
          <p:nvPr>
            <p:ph type="sldNum" sz="quarter" idx="11"/>
          </p:nvPr>
        </p:nvSpPr>
        <p:spPr>
          <a:ln/>
        </p:spPr>
        <p:txBody>
          <a:bodyPr/>
          <a:lstStyle>
            <a:lvl1pPr>
              <a:defRPr/>
            </a:lvl1pPr>
          </a:lstStyle>
          <a:p>
            <a:pPr>
              <a:defRPr/>
            </a:pPr>
            <a:fld id="{F1E29E10-7068-40A1-9ECE-A983578CC5BB}" type="slidenum">
              <a:rPr lang="sv-SE">
                <a:solidFill>
                  <a:srgbClr val="FFFFFF"/>
                </a:solidFill>
              </a:rPr>
              <a:pPr>
                <a:defRPr/>
              </a:pPr>
              <a:t>‹#›</a:t>
            </a:fld>
            <a:endParaRPr lang="sv-SE">
              <a:solidFill>
                <a:srgbClr val="FFFFFF"/>
              </a:solidFill>
            </a:endParaRPr>
          </a:p>
        </p:txBody>
      </p:sp>
      <p:sp>
        <p:nvSpPr>
          <p:cNvPr id="4"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97762357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7"/>
          <p:cNvSpPr>
            <a:spLocks noGrp="1" noChangeArrowheads="1"/>
          </p:cNvSpPr>
          <p:nvPr>
            <p:ph type="sldNum" sz="quarter" idx="11"/>
          </p:nvPr>
        </p:nvSpPr>
        <p:spPr>
          <a:ln/>
        </p:spPr>
        <p:txBody>
          <a:bodyPr/>
          <a:lstStyle>
            <a:lvl1pPr>
              <a:defRPr/>
            </a:lvl1pPr>
          </a:lstStyle>
          <a:p>
            <a:pPr>
              <a:defRPr/>
            </a:pPr>
            <a:fld id="{1E53045A-65C4-4BEB-8C41-491E2CBC33BB}"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87704108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7"/>
          <p:cNvSpPr>
            <a:spLocks noGrp="1" noChangeArrowheads="1"/>
          </p:cNvSpPr>
          <p:nvPr>
            <p:ph type="sldNum" sz="quarter" idx="11"/>
          </p:nvPr>
        </p:nvSpPr>
        <p:spPr>
          <a:ln/>
        </p:spPr>
        <p:txBody>
          <a:bodyPr/>
          <a:lstStyle>
            <a:lvl1pPr>
              <a:defRPr/>
            </a:lvl1pPr>
          </a:lstStyle>
          <a:p>
            <a:pPr>
              <a:defRPr/>
            </a:pPr>
            <a:fld id="{25AAB33D-DD58-4C06-B7F5-3EEFA8F4AF72}"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08174864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CBEC05FF-0343-4656-ADA2-1B25551E4636}"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62467585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1296988"/>
            <a:ext cx="2076450" cy="51038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1296988"/>
            <a:ext cx="6080125" cy="51038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2D67E795-5387-4D35-A46B-68DA2789F4FF}"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70432309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4" name="Rectangle 2"/>
          <p:cNvSpPr>
            <a:spLocks noChangeArrowheads="1"/>
          </p:cNvSpPr>
          <p:nvPr/>
        </p:nvSpPr>
        <p:spPr bwMode="white">
          <a:xfrm>
            <a:off x="-25400" y="-12700"/>
            <a:ext cx="2286000" cy="6858000"/>
          </a:xfrm>
          <a:prstGeom prst="rect">
            <a:avLst/>
          </a:prstGeom>
          <a:solidFill>
            <a:schemeClr val="accent1"/>
          </a:solidFill>
          <a:ln w="9525">
            <a:noFill/>
            <a:miter lim="800000"/>
            <a:headEnd/>
            <a:tailEnd/>
          </a:ln>
          <a:effectLst/>
        </p:spPr>
        <p:txBody>
          <a:bodyPr wrap="none" lIns="90000" tIns="46800" rIns="90000" bIns="46800" anchor="ctr"/>
          <a:lstStyle/>
          <a:p>
            <a:pPr>
              <a:defRPr/>
            </a:pPr>
            <a:endParaRPr lang="en-US" dirty="0">
              <a:solidFill>
                <a:srgbClr val="FFFFFF"/>
              </a:solidFill>
            </a:endParaRPr>
          </a:p>
        </p:txBody>
      </p:sp>
      <p:sp>
        <p:nvSpPr>
          <p:cNvPr id="5" name="Line 3"/>
          <p:cNvSpPr>
            <a:spLocks noChangeShapeType="1"/>
          </p:cNvSpPr>
          <p:nvPr/>
        </p:nvSpPr>
        <p:spPr bwMode="auto">
          <a:xfrm flipH="1">
            <a:off x="2286000" y="0"/>
            <a:ext cx="25400" cy="685800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sp>
        <p:nvSpPr>
          <p:cNvPr id="6" name="Rectangle 4"/>
          <p:cNvSpPr>
            <a:spLocks noChangeArrowheads="1"/>
          </p:cNvSpPr>
          <p:nvPr/>
        </p:nvSpPr>
        <p:spPr bwMode="white">
          <a:xfrm>
            <a:off x="2222500" y="0"/>
            <a:ext cx="6921500" cy="6858000"/>
          </a:xfrm>
          <a:prstGeom prst="rect">
            <a:avLst/>
          </a:prstGeom>
          <a:solidFill>
            <a:srgbClr val="0000AE"/>
          </a:solidFill>
          <a:ln w="9525">
            <a:noFill/>
            <a:miter lim="800000"/>
            <a:headEnd/>
            <a:tailEnd/>
          </a:ln>
          <a:effectLst/>
        </p:spPr>
        <p:txBody>
          <a:bodyPr wrap="none" anchor="ctr"/>
          <a:lstStyle/>
          <a:p>
            <a:pPr algn="ctr" eaLnBrk="0" hangingPunct="0">
              <a:defRPr/>
            </a:pPr>
            <a:r>
              <a:rPr lang="sv-SE" sz="2400">
                <a:solidFill>
                  <a:srgbClr val="FFFFFF"/>
                </a:solidFill>
                <a:latin typeface="Times" pitchFamily="18" charset="0"/>
              </a:rPr>
              <a:t> </a:t>
            </a:r>
          </a:p>
        </p:txBody>
      </p:sp>
      <p:pic>
        <p:nvPicPr>
          <p:cNvPr id="7" name="Picture 7"/>
          <p:cNvPicPr>
            <a:picLocks noChangeAspect="1" noChangeArrowheads="1"/>
          </p:cNvPicPr>
          <p:nvPr/>
        </p:nvPicPr>
        <p:blipFill>
          <a:blip r:embed="rId2" cstate="print"/>
          <a:srcRect/>
          <a:stretch>
            <a:fillRect/>
          </a:stretch>
        </p:blipFill>
        <p:spPr bwMode="auto">
          <a:xfrm>
            <a:off x="152400" y="6019800"/>
            <a:ext cx="1828800" cy="549275"/>
          </a:xfrm>
          <a:prstGeom prst="rect">
            <a:avLst/>
          </a:prstGeom>
          <a:noFill/>
          <a:ln w="9525">
            <a:noFill/>
            <a:miter lim="800000"/>
            <a:headEnd/>
            <a:tailEnd/>
          </a:ln>
        </p:spPr>
      </p:pic>
      <p:sp>
        <p:nvSpPr>
          <p:cNvPr id="8" name="Line 8"/>
          <p:cNvSpPr>
            <a:spLocks noChangeShapeType="1"/>
          </p:cNvSpPr>
          <p:nvPr/>
        </p:nvSpPr>
        <p:spPr bwMode="auto">
          <a:xfrm>
            <a:off x="2222500" y="0"/>
            <a:ext cx="0" cy="685800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sp>
        <p:nvSpPr>
          <p:cNvPr id="7173" name="Rectangle 5"/>
          <p:cNvSpPr>
            <a:spLocks noGrp="1" noChangeArrowheads="1"/>
          </p:cNvSpPr>
          <p:nvPr>
            <p:ph type="ctrTitle"/>
          </p:nvPr>
        </p:nvSpPr>
        <p:spPr bwMode="auto">
          <a:xfrm>
            <a:off x="2667000" y="1524000"/>
            <a:ext cx="6019800" cy="1143000"/>
          </a:xfrm>
        </p:spPr>
        <p:txBody>
          <a:bodyPr/>
          <a:lstStyle>
            <a:lvl1pPr>
              <a:defRPr sz="5400"/>
            </a:lvl1pPr>
          </a:lstStyle>
          <a:p>
            <a:r>
              <a:rPr lang="sv-SE"/>
              <a:t>Click to edit Master title style</a:t>
            </a:r>
          </a:p>
        </p:txBody>
      </p:sp>
      <p:sp>
        <p:nvSpPr>
          <p:cNvPr id="7174" name="Rectangle 6"/>
          <p:cNvSpPr>
            <a:spLocks noGrp="1" noChangeArrowheads="1"/>
          </p:cNvSpPr>
          <p:nvPr>
            <p:ph type="subTitle" idx="1"/>
          </p:nvPr>
        </p:nvSpPr>
        <p:spPr bwMode="auto">
          <a:xfrm>
            <a:off x="2667000" y="3810000"/>
            <a:ext cx="6019800" cy="762000"/>
          </a:xfrm>
        </p:spPr>
        <p:txBody>
          <a:bodyPr/>
          <a:lstStyle>
            <a:lvl1pPr marL="0" indent="36513">
              <a:buFont typeface="Wingdings" pitchFamily="2" charset="2"/>
              <a:buNone/>
              <a:defRPr sz="2800"/>
            </a:lvl1pPr>
          </a:lstStyle>
          <a:p>
            <a:r>
              <a:rPr lang="sv-SE"/>
              <a:t>Click to edit Master subtitle style</a:t>
            </a:r>
          </a:p>
        </p:txBody>
      </p:sp>
    </p:spTree>
    <p:extLst>
      <p:ext uri="{BB962C8B-B14F-4D97-AF65-F5344CB8AC3E}">
        <p14:creationId xmlns:p14="http://schemas.microsoft.com/office/powerpoint/2010/main" val="205287091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95861F5A-9928-4D9C-A29D-408C700B89CF}"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2793632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CBB5F6E5-0FB2-4EFB-BF10-6160F085B2B5}"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859309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Rectangle 7"/>
          <p:cNvSpPr>
            <a:spLocks noGrp="1" noChangeArrowheads="1"/>
          </p:cNvSpPr>
          <p:nvPr>
            <p:ph type="sldNum" sz="quarter" idx="11"/>
          </p:nvPr>
        </p:nvSpPr>
        <p:spPr>
          <a:ln/>
        </p:spPr>
        <p:txBody>
          <a:bodyPr/>
          <a:lstStyle>
            <a:lvl1pPr>
              <a:defRPr/>
            </a:lvl1pPr>
          </a:lstStyle>
          <a:p>
            <a:pPr>
              <a:defRPr/>
            </a:pPr>
            <a:fld id="{8733FA00-280B-4A7B-B3BB-30793D2A61B9}"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41052147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Rectangle 7"/>
          <p:cNvSpPr>
            <a:spLocks noGrp="1" noChangeArrowheads="1"/>
          </p:cNvSpPr>
          <p:nvPr>
            <p:ph type="sldNum" sz="quarter" idx="11"/>
          </p:nvPr>
        </p:nvSpPr>
        <p:spPr>
          <a:ln/>
        </p:spPr>
        <p:txBody>
          <a:bodyPr/>
          <a:lstStyle>
            <a:lvl1pPr>
              <a:defRPr/>
            </a:lvl1pPr>
          </a:lstStyle>
          <a:p>
            <a:pPr>
              <a:defRPr/>
            </a:pPr>
            <a:fld id="{8733FA00-280B-4A7B-B3BB-30793D2A61B9}"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1054148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57238" y="1982788"/>
            <a:ext cx="3849687" cy="4418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9325" y="1982788"/>
            <a:ext cx="3851275" cy="4418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sldNum" sz="quarter" idx="11"/>
          </p:nvPr>
        </p:nvSpPr>
        <p:spPr>
          <a:ln/>
        </p:spPr>
        <p:txBody>
          <a:bodyPr/>
          <a:lstStyle>
            <a:lvl1pPr>
              <a:defRPr/>
            </a:lvl1pPr>
          </a:lstStyle>
          <a:p>
            <a:pPr>
              <a:defRPr/>
            </a:pPr>
            <a:fld id="{F0985F02-3358-44C9-BD40-33B990D8FF12}"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44611640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a:spLocks noGrp="1" noChangeArrowheads="1"/>
          </p:cNvSpPr>
          <p:nvPr>
            <p:ph type="sldNum" sz="quarter" idx="11"/>
          </p:nvPr>
        </p:nvSpPr>
        <p:spPr>
          <a:ln/>
        </p:spPr>
        <p:txBody>
          <a:bodyPr/>
          <a:lstStyle>
            <a:lvl1pPr>
              <a:defRPr/>
            </a:lvl1pPr>
          </a:lstStyle>
          <a:p>
            <a:pPr>
              <a:defRPr/>
            </a:pPr>
            <a:fld id="{908286D0-AC25-4F05-AB7C-5EB94E9E84B1}" type="slidenum">
              <a:rPr lang="sv-SE">
                <a:solidFill>
                  <a:srgbClr val="FFFFFF"/>
                </a:solidFill>
              </a:rPr>
              <a:pPr>
                <a:defRPr/>
              </a:pPr>
              <a:t>‹#›</a:t>
            </a:fld>
            <a:endParaRPr lang="sv-SE">
              <a:solidFill>
                <a:srgbClr val="FFFFFF"/>
              </a:solidFill>
            </a:endParaRPr>
          </a:p>
        </p:txBody>
      </p:sp>
      <p:sp>
        <p:nvSpPr>
          <p:cNvPr id="9" name="Rectangle 6"/>
          <p:cNvSpPr>
            <a:spLocks noGrp="1" noChangeArrowheads="1"/>
          </p:cNvSpPr>
          <p:nvPr>
            <p:ph type="ftr" sz="quarter" idx="12"/>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17303303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7"/>
          <p:cNvSpPr>
            <a:spLocks noGrp="1" noChangeArrowheads="1"/>
          </p:cNvSpPr>
          <p:nvPr>
            <p:ph type="sldNum" sz="quarter" idx="11"/>
          </p:nvPr>
        </p:nvSpPr>
        <p:spPr>
          <a:ln/>
        </p:spPr>
        <p:txBody>
          <a:bodyPr/>
          <a:lstStyle>
            <a:lvl1pPr>
              <a:defRPr/>
            </a:lvl1pPr>
          </a:lstStyle>
          <a:p>
            <a:pPr>
              <a:defRPr/>
            </a:pPr>
            <a:fld id="{8C6B0BB0-8EB7-4DE4-9959-28A8FB933B76}" type="slidenum">
              <a:rPr lang="sv-SE">
                <a:solidFill>
                  <a:srgbClr val="FFFFFF"/>
                </a:solidFill>
              </a:rPr>
              <a:pPr>
                <a:defRPr/>
              </a:pPr>
              <a:t>‹#›</a:t>
            </a:fld>
            <a:endParaRPr lang="sv-SE">
              <a:solidFill>
                <a:srgbClr val="FFFFFF"/>
              </a:solidFill>
            </a:endParaRPr>
          </a:p>
        </p:txBody>
      </p:sp>
      <p:sp>
        <p:nvSpPr>
          <p:cNvPr id="5"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96451987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7"/>
          <p:cNvSpPr>
            <a:spLocks noGrp="1" noChangeArrowheads="1"/>
          </p:cNvSpPr>
          <p:nvPr>
            <p:ph type="sldNum" sz="quarter" idx="11"/>
          </p:nvPr>
        </p:nvSpPr>
        <p:spPr>
          <a:ln/>
        </p:spPr>
        <p:txBody>
          <a:bodyPr/>
          <a:lstStyle>
            <a:lvl1pPr>
              <a:defRPr/>
            </a:lvl1pPr>
          </a:lstStyle>
          <a:p>
            <a:pPr>
              <a:defRPr/>
            </a:pPr>
            <a:fld id="{F1E29E10-7068-40A1-9ECE-A983578CC5BB}" type="slidenum">
              <a:rPr lang="sv-SE">
                <a:solidFill>
                  <a:srgbClr val="FFFFFF"/>
                </a:solidFill>
              </a:rPr>
              <a:pPr>
                <a:defRPr/>
              </a:pPr>
              <a:t>‹#›</a:t>
            </a:fld>
            <a:endParaRPr lang="sv-SE">
              <a:solidFill>
                <a:srgbClr val="FFFFFF"/>
              </a:solidFill>
            </a:endParaRPr>
          </a:p>
        </p:txBody>
      </p:sp>
      <p:sp>
        <p:nvSpPr>
          <p:cNvPr id="4"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31386593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7"/>
          <p:cNvSpPr>
            <a:spLocks noGrp="1" noChangeArrowheads="1"/>
          </p:cNvSpPr>
          <p:nvPr>
            <p:ph type="sldNum" sz="quarter" idx="11"/>
          </p:nvPr>
        </p:nvSpPr>
        <p:spPr>
          <a:ln/>
        </p:spPr>
        <p:txBody>
          <a:bodyPr/>
          <a:lstStyle>
            <a:lvl1pPr>
              <a:defRPr/>
            </a:lvl1pPr>
          </a:lstStyle>
          <a:p>
            <a:pPr>
              <a:defRPr/>
            </a:pPr>
            <a:fld id="{1E53045A-65C4-4BEB-8C41-491E2CBC33BB}"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61975769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7"/>
          <p:cNvSpPr>
            <a:spLocks noGrp="1" noChangeArrowheads="1"/>
          </p:cNvSpPr>
          <p:nvPr>
            <p:ph type="sldNum" sz="quarter" idx="11"/>
          </p:nvPr>
        </p:nvSpPr>
        <p:spPr>
          <a:ln/>
        </p:spPr>
        <p:txBody>
          <a:bodyPr/>
          <a:lstStyle>
            <a:lvl1pPr>
              <a:defRPr/>
            </a:lvl1pPr>
          </a:lstStyle>
          <a:p>
            <a:pPr>
              <a:defRPr/>
            </a:pPr>
            <a:fld id="{25AAB33D-DD58-4C06-B7F5-3EEFA8F4AF72}"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19221499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CBEC05FF-0343-4656-ADA2-1B25551E4636}"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27591940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1296988"/>
            <a:ext cx="2076450" cy="51038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1296988"/>
            <a:ext cx="6080125" cy="51038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2D67E795-5387-4D35-A46B-68DA2789F4FF}"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2545843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4" name="Rectangle 2"/>
          <p:cNvSpPr>
            <a:spLocks noChangeArrowheads="1"/>
          </p:cNvSpPr>
          <p:nvPr/>
        </p:nvSpPr>
        <p:spPr bwMode="white">
          <a:xfrm>
            <a:off x="-25400" y="-12700"/>
            <a:ext cx="2286000" cy="6858000"/>
          </a:xfrm>
          <a:prstGeom prst="rect">
            <a:avLst/>
          </a:prstGeom>
          <a:solidFill>
            <a:schemeClr val="accent1"/>
          </a:solidFill>
          <a:ln w="9525">
            <a:noFill/>
            <a:miter lim="800000"/>
            <a:headEnd/>
            <a:tailEnd/>
          </a:ln>
          <a:effectLst/>
        </p:spPr>
        <p:txBody>
          <a:bodyPr wrap="none" lIns="90000" tIns="46800" rIns="90000" bIns="46800" anchor="ctr"/>
          <a:lstStyle/>
          <a:p>
            <a:pPr>
              <a:defRPr/>
            </a:pPr>
            <a:endParaRPr lang="en-US" dirty="0">
              <a:solidFill>
                <a:srgbClr val="FFFFFF"/>
              </a:solidFill>
            </a:endParaRPr>
          </a:p>
        </p:txBody>
      </p:sp>
      <p:sp>
        <p:nvSpPr>
          <p:cNvPr id="5" name="Line 3"/>
          <p:cNvSpPr>
            <a:spLocks noChangeShapeType="1"/>
          </p:cNvSpPr>
          <p:nvPr/>
        </p:nvSpPr>
        <p:spPr bwMode="auto">
          <a:xfrm flipH="1">
            <a:off x="2286000" y="0"/>
            <a:ext cx="25400" cy="685800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sp>
        <p:nvSpPr>
          <p:cNvPr id="6" name="Rectangle 4"/>
          <p:cNvSpPr>
            <a:spLocks noChangeArrowheads="1"/>
          </p:cNvSpPr>
          <p:nvPr/>
        </p:nvSpPr>
        <p:spPr bwMode="white">
          <a:xfrm>
            <a:off x="2222500" y="0"/>
            <a:ext cx="6921500" cy="6858000"/>
          </a:xfrm>
          <a:prstGeom prst="rect">
            <a:avLst/>
          </a:prstGeom>
          <a:solidFill>
            <a:srgbClr val="0000AE"/>
          </a:solidFill>
          <a:ln w="9525">
            <a:noFill/>
            <a:miter lim="800000"/>
            <a:headEnd/>
            <a:tailEnd/>
          </a:ln>
          <a:effectLst/>
        </p:spPr>
        <p:txBody>
          <a:bodyPr wrap="none" anchor="ctr"/>
          <a:lstStyle/>
          <a:p>
            <a:pPr algn="ctr" eaLnBrk="0" hangingPunct="0">
              <a:defRPr/>
            </a:pPr>
            <a:r>
              <a:rPr lang="sv-SE" sz="2400">
                <a:solidFill>
                  <a:srgbClr val="FFFFFF"/>
                </a:solidFill>
                <a:latin typeface="Times" pitchFamily="18" charset="0"/>
              </a:rPr>
              <a:t> </a:t>
            </a:r>
          </a:p>
        </p:txBody>
      </p:sp>
      <p:pic>
        <p:nvPicPr>
          <p:cNvPr id="7" name="Picture 7"/>
          <p:cNvPicPr>
            <a:picLocks noChangeAspect="1" noChangeArrowheads="1"/>
          </p:cNvPicPr>
          <p:nvPr/>
        </p:nvPicPr>
        <p:blipFill>
          <a:blip r:embed="rId2" cstate="print"/>
          <a:srcRect/>
          <a:stretch>
            <a:fillRect/>
          </a:stretch>
        </p:blipFill>
        <p:spPr bwMode="auto">
          <a:xfrm>
            <a:off x="152400" y="6019800"/>
            <a:ext cx="1828800" cy="549275"/>
          </a:xfrm>
          <a:prstGeom prst="rect">
            <a:avLst/>
          </a:prstGeom>
          <a:noFill/>
          <a:ln w="9525">
            <a:noFill/>
            <a:miter lim="800000"/>
            <a:headEnd/>
            <a:tailEnd/>
          </a:ln>
        </p:spPr>
      </p:pic>
      <p:sp>
        <p:nvSpPr>
          <p:cNvPr id="8" name="Line 8"/>
          <p:cNvSpPr>
            <a:spLocks noChangeShapeType="1"/>
          </p:cNvSpPr>
          <p:nvPr/>
        </p:nvSpPr>
        <p:spPr bwMode="auto">
          <a:xfrm>
            <a:off x="2222500" y="0"/>
            <a:ext cx="0" cy="685800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sp>
        <p:nvSpPr>
          <p:cNvPr id="7173" name="Rectangle 5"/>
          <p:cNvSpPr>
            <a:spLocks noGrp="1" noChangeArrowheads="1"/>
          </p:cNvSpPr>
          <p:nvPr>
            <p:ph type="ctrTitle"/>
          </p:nvPr>
        </p:nvSpPr>
        <p:spPr bwMode="auto">
          <a:xfrm>
            <a:off x="2667000" y="1524000"/>
            <a:ext cx="6019800" cy="1143000"/>
          </a:xfrm>
        </p:spPr>
        <p:txBody>
          <a:bodyPr/>
          <a:lstStyle>
            <a:lvl1pPr>
              <a:defRPr sz="5400"/>
            </a:lvl1pPr>
          </a:lstStyle>
          <a:p>
            <a:r>
              <a:rPr lang="sv-SE"/>
              <a:t>Click to edit Master title style</a:t>
            </a:r>
          </a:p>
        </p:txBody>
      </p:sp>
      <p:sp>
        <p:nvSpPr>
          <p:cNvPr id="7174" name="Rectangle 6"/>
          <p:cNvSpPr>
            <a:spLocks noGrp="1" noChangeArrowheads="1"/>
          </p:cNvSpPr>
          <p:nvPr>
            <p:ph type="subTitle" idx="1"/>
          </p:nvPr>
        </p:nvSpPr>
        <p:spPr bwMode="auto">
          <a:xfrm>
            <a:off x="2667000" y="3810000"/>
            <a:ext cx="6019800" cy="762000"/>
          </a:xfrm>
        </p:spPr>
        <p:txBody>
          <a:bodyPr/>
          <a:lstStyle>
            <a:lvl1pPr marL="0" indent="36513">
              <a:buFont typeface="Wingdings" pitchFamily="2" charset="2"/>
              <a:buNone/>
              <a:defRPr sz="2800"/>
            </a:lvl1pPr>
          </a:lstStyle>
          <a:p>
            <a:r>
              <a:rPr lang="sv-SE"/>
              <a:t>Click to edit Master subtitle style</a:t>
            </a:r>
          </a:p>
        </p:txBody>
      </p:sp>
    </p:spTree>
    <p:extLst>
      <p:ext uri="{BB962C8B-B14F-4D97-AF65-F5344CB8AC3E}">
        <p14:creationId xmlns:p14="http://schemas.microsoft.com/office/powerpoint/2010/main" val="3382274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57238" y="1982788"/>
            <a:ext cx="3849687" cy="4418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9325" y="1982788"/>
            <a:ext cx="3851275" cy="4418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sldNum" sz="quarter" idx="11"/>
          </p:nvPr>
        </p:nvSpPr>
        <p:spPr>
          <a:ln/>
        </p:spPr>
        <p:txBody>
          <a:bodyPr/>
          <a:lstStyle>
            <a:lvl1pPr>
              <a:defRPr/>
            </a:lvl1pPr>
          </a:lstStyle>
          <a:p>
            <a:pPr>
              <a:defRPr/>
            </a:pPr>
            <a:fld id="{F0985F02-3358-44C9-BD40-33B990D8FF12}"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75991593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95861F5A-9928-4D9C-A29D-408C700B89CF}"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423649591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CBB5F6E5-0FB2-4EFB-BF10-6160F085B2B5}"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68091210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Rectangle 7"/>
          <p:cNvSpPr>
            <a:spLocks noGrp="1" noChangeArrowheads="1"/>
          </p:cNvSpPr>
          <p:nvPr>
            <p:ph type="sldNum" sz="quarter" idx="11"/>
          </p:nvPr>
        </p:nvSpPr>
        <p:spPr>
          <a:ln/>
        </p:spPr>
        <p:txBody>
          <a:bodyPr/>
          <a:lstStyle>
            <a:lvl1pPr>
              <a:defRPr/>
            </a:lvl1pPr>
          </a:lstStyle>
          <a:p>
            <a:pPr>
              <a:defRPr/>
            </a:pPr>
            <a:fld id="{8733FA00-280B-4A7B-B3BB-30793D2A61B9}"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09127482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57238" y="1982788"/>
            <a:ext cx="3849687" cy="4418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9325" y="1982788"/>
            <a:ext cx="3851275" cy="4418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sldNum" sz="quarter" idx="11"/>
          </p:nvPr>
        </p:nvSpPr>
        <p:spPr>
          <a:ln/>
        </p:spPr>
        <p:txBody>
          <a:bodyPr/>
          <a:lstStyle>
            <a:lvl1pPr>
              <a:defRPr/>
            </a:lvl1pPr>
          </a:lstStyle>
          <a:p>
            <a:pPr>
              <a:defRPr/>
            </a:pPr>
            <a:fld id="{F0985F02-3358-44C9-BD40-33B990D8FF12}"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30627284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a:spLocks noGrp="1" noChangeArrowheads="1"/>
          </p:cNvSpPr>
          <p:nvPr>
            <p:ph type="sldNum" sz="quarter" idx="11"/>
          </p:nvPr>
        </p:nvSpPr>
        <p:spPr>
          <a:ln/>
        </p:spPr>
        <p:txBody>
          <a:bodyPr/>
          <a:lstStyle>
            <a:lvl1pPr>
              <a:defRPr/>
            </a:lvl1pPr>
          </a:lstStyle>
          <a:p>
            <a:pPr>
              <a:defRPr/>
            </a:pPr>
            <a:fld id="{908286D0-AC25-4F05-AB7C-5EB94E9E84B1}" type="slidenum">
              <a:rPr lang="sv-SE">
                <a:solidFill>
                  <a:srgbClr val="FFFFFF"/>
                </a:solidFill>
              </a:rPr>
              <a:pPr>
                <a:defRPr/>
              </a:pPr>
              <a:t>‹#›</a:t>
            </a:fld>
            <a:endParaRPr lang="sv-SE">
              <a:solidFill>
                <a:srgbClr val="FFFFFF"/>
              </a:solidFill>
            </a:endParaRPr>
          </a:p>
        </p:txBody>
      </p:sp>
      <p:sp>
        <p:nvSpPr>
          <p:cNvPr id="9" name="Rectangle 6"/>
          <p:cNvSpPr>
            <a:spLocks noGrp="1" noChangeArrowheads="1"/>
          </p:cNvSpPr>
          <p:nvPr>
            <p:ph type="ftr" sz="quarter" idx="12"/>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67782305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7"/>
          <p:cNvSpPr>
            <a:spLocks noGrp="1" noChangeArrowheads="1"/>
          </p:cNvSpPr>
          <p:nvPr>
            <p:ph type="sldNum" sz="quarter" idx="11"/>
          </p:nvPr>
        </p:nvSpPr>
        <p:spPr>
          <a:ln/>
        </p:spPr>
        <p:txBody>
          <a:bodyPr/>
          <a:lstStyle>
            <a:lvl1pPr>
              <a:defRPr/>
            </a:lvl1pPr>
          </a:lstStyle>
          <a:p>
            <a:pPr>
              <a:defRPr/>
            </a:pPr>
            <a:fld id="{8C6B0BB0-8EB7-4DE4-9959-28A8FB933B76}" type="slidenum">
              <a:rPr lang="sv-SE">
                <a:solidFill>
                  <a:srgbClr val="FFFFFF"/>
                </a:solidFill>
              </a:rPr>
              <a:pPr>
                <a:defRPr/>
              </a:pPr>
              <a:t>‹#›</a:t>
            </a:fld>
            <a:endParaRPr lang="sv-SE">
              <a:solidFill>
                <a:srgbClr val="FFFFFF"/>
              </a:solidFill>
            </a:endParaRPr>
          </a:p>
        </p:txBody>
      </p:sp>
      <p:sp>
        <p:nvSpPr>
          <p:cNvPr id="5"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404707992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7"/>
          <p:cNvSpPr>
            <a:spLocks noGrp="1" noChangeArrowheads="1"/>
          </p:cNvSpPr>
          <p:nvPr>
            <p:ph type="sldNum" sz="quarter" idx="11"/>
          </p:nvPr>
        </p:nvSpPr>
        <p:spPr>
          <a:ln/>
        </p:spPr>
        <p:txBody>
          <a:bodyPr/>
          <a:lstStyle>
            <a:lvl1pPr>
              <a:defRPr/>
            </a:lvl1pPr>
          </a:lstStyle>
          <a:p>
            <a:pPr>
              <a:defRPr/>
            </a:pPr>
            <a:fld id="{F1E29E10-7068-40A1-9ECE-A983578CC5BB}" type="slidenum">
              <a:rPr lang="sv-SE">
                <a:solidFill>
                  <a:srgbClr val="FFFFFF"/>
                </a:solidFill>
              </a:rPr>
              <a:pPr>
                <a:defRPr/>
              </a:pPr>
              <a:t>‹#›</a:t>
            </a:fld>
            <a:endParaRPr lang="sv-SE">
              <a:solidFill>
                <a:srgbClr val="FFFFFF"/>
              </a:solidFill>
            </a:endParaRPr>
          </a:p>
        </p:txBody>
      </p:sp>
      <p:sp>
        <p:nvSpPr>
          <p:cNvPr id="4"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81716263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7"/>
          <p:cNvSpPr>
            <a:spLocks noGrp="1" noChangeArrowheads="1"/>
          </p:cNvSpPr>
          <p:nvPr>
            <p:ph type="sldNum" sz="quarter" idx="11"/>
          </p:nvPr>
        </p:nvSpPr>
        <p:spPr>
          <a:ln/>
        </p:spPr>
        <p:txBody>
          <a:bodyPr/>
          <a:lstStyle>
            <a:lvl1pPr>
              <a:defRPr/>
            </a:lvl1pPr>
          </a:lstStyle>
          <a:p>
            <a:pPr>
              <a:defRPr/>
            </a:pPr>
            <a:fld id="{1E53045A-65C4-4BEB-8C41-491E2CBC33BB}"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414679586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7"/>
          <p:cNvSpPr>
            <a:spLocks noGrp="1" noChangeArrowheads="1"/>
          </p:cNvSpPr>
          <p:nvPr>
            <p:ph type="sldNum" sz="quarter" idx="11"/>
          </p:nvPr>
        </p:nvSpPr>
        <p:spPr>
          <a:ln/>
        </p:spPr>
        <p:txBody>
          <a:bodyPr/>
          <a:lstStyle>
            <a:lvl1pPr>
              <a:defRPr/>
            </a:lvl1pPr>
          </a:lstStyle>
          <a:p>
            <a:pPr>
              <a:defRPr/>
            </a:pPr>
            <a:fld id="{25AAB33D-DD58-4C06-B7F5-3EEFA8F4AF72}"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44855907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CBEC05FF-0343-4656-ADA2-1B25551E4636}"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510227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a:spLocks noGrp="1" noChangeArrowheads="1"/>
          </p:cNvSpPr>
          <p:nvPr>
            <p:ph type="sldNum" sz="quarter" idx="11"/>
          </p:nvPr>
        </p:nvSpPr>
        <p:spPr>
          <a:ln/>
        </p:spPr>
        <p:txBody>
          <a:bodyPr/>
          <a:lstStyle>
            <a:lvl1pPr>
              <a:defRPr/>
            </a:lvl1pPr>
          </a:lstStyle>
          <a:p>
            <a:pPr>
              <a:defRPr/>
            </a:pPr>
            <a:fld id="{908286D0-AC25-4F05-AB7C-5EB94E9E84B1}" type="slidenum">
              <a:rPr lang="sv-SE">
                <a:solidFill>
                  <a:srgbClr val="FFFFFF"/>
                </a:solidFill>
              </a:rPr>
              <a:pPr>
                <a:defRPr/>
              </a:pPr>
              <a:t>‹#›</a:t>
            </a:fld>
            <a:endParaRPr lang="sv-SE">
              <a:solidFill>
                <a:srgbClr val="FFFFFF"/>
              </a:solidFill>
            </a:endParaRPr>
          </a:p>
        </p:txBody>
      </p:sp>
      <p:sp>
        <p:nvSpPr>
          <p:cNvPr id="9" name="Rectangle 6"/>
          <p:cNvSpPr>
            <a:spLocks noGrp="1" noChangeArrowheads="1"/>
          </p:cNvSpPr>
          <p:nvPr>
            <p:ph type="ftr" sz="quarter" idx="12"/>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40265985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1296988"/>
            <a:ext cx="2076450" cy="51038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1296988"/>
            <a:ext cx="6080125" cy="51038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2D67E795-5387-4D35-A46B-68DA2789F4FF}"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49623015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4" name="Rectangle 2"/>
          <p:cNvSpPr>
            <a:spLocks noChangeArrowheads="1"/>
          </p:cNvSpPr>
          <p:nvPr/>
        </p:nvSpPr>
        <p:spPr bwMode="white">
          <a:xfrm>
            <a:off x="-25400" y="-12700"/>
            <a:ext cx="2286000" cy="6858000"/>
          </a:xfrm>
          <a:prstGeom prst="rect">
            <a:avLst/>
          </a:prstGeom>
          <a:solidFill>
            <a:schemeClr val="accent1"/>
          </a:solidFill>
          <a:ln w="9525">
            <a:noFill/>
            <a:miter lim="800000"/>
            <a:headEnd/>
            <a:tailEnd/>
          </a:ln>
          <a:effectLst/>
        </p:spPr>
        <p:txBody>
          <a:bodyPr wrap="none" lIns="90000" tIns="46800" rIns="90000" bIns="46800" anchor="ctr"/>
          <a:lstStyle/>
          <a:p>
            <a:pPr>
              <a:defRPr/>
            </a:pPr>
            <a:endParaRPr lang="en-US" dirty="0">
              <a:solidFill>
                <a:srgbClr val="FFFFFF"/>
              </a:solidFill>
            </a:endParaRPr>
          </a:p>
        </p:txBody>
      </p:sp>
      <p:sp>
        <p:nvSpPr>
          <p:cNvPr id="5" name="Line 3"/>
          <p:cNvSpPr>
            <a:spLocks noChangeShapeType="1"/>
          </p:cNvSpPr>
          <p:nvPr/>
        </p:nvSpPr>
        <p:spPr bwMode="auto">
          <a:xfrm flipH="1">
            <a:off x="2286000" y="0"/>
            <a:ext cx="25400" cy="685800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sp>
        <p:nvSpPr>
          <p:cNvPr id="6" name="Rectangle 4"/>
          <p:cNvSpPr>
            <a:spLocks noChangeArrowheads="1"/>
          </p:cNvSpPr>
          <p:nvPr/>
        </p:nvSpPr>
        <p:spPr bwMode="white">
          <a:xfrm>
            <a:off x="2222500" y="0"/>
            <a:ext cx="6921500" cy="6858000"/>
          </a:xfrm>
          <a:prstGeom prst="rect">
            <a:avLst/>
          </a:prstGeom>
          <a:solidFill>
            <a:srgbClr val="0000AE"/>
          </a:solidFill>
          <a:ln w="9525">
            <a:noFill/>
            <a:miter lim="800000"/>
            <a:headEnd/>
            <a:tailEnd/>
          </a:ln>
          <a:effectLst/>
        </p:spPr>
        <p:txBody>
          <a:bodyPr wrap="none" anchor="ctr"/>
          <a:lstStyle/>
          <a:p>
            <a:pPr algn="ctr" eaLnBrk="0" hangingPunct="0">
              <a:defRPr/>
            </a:pPr>
            <a:r>
              <a:rPr lang="sv-SE" sz="2400">
                <a:solidFill>
                  <a:srgbClr val="FFFFFF"/>
                </a:solidFill>
                <a:latin typeface="Times" pitchFamily="18" charset="0"/>
              </a:rPr>
              <a:t> </a:t>
            </a:r>
          </a:p>
        </p:txBody>
      </p:sp>
      <p:pic>
        <p:nvPicPr>
          <p:cNvPr id="7" name="Picture 7"/>
          <p:cNvPicPr>
            <a:picLocks noChangeAspect="1" noChangeArrowheads="1"/>
          </p:cNvPicPr>
          <p:nvPr/>
        </p:nvPicPr>
        <p:blipFill>
          <a:blip r:embed="rId2" cstate="print"/>
          <a:srcRect/>
          <a:stretch>
            <a:fillRect/>
          </a:stretch>
        </p:blipFill>
        <p:spPr bwMode="auto">
          <a:xfrm>
            <a:off x="152400" y="6019800"/>
            <a:ext cx="1828800" cy="549275"/>
          </a:xfrm>
          <a:prstGeom prst="rect">
            <a:avLst/>
          </a:prstGeom>
          <a:noFill/>
          <a:ln w="9525">
            <a:noFill/>
            <a:miter lim="800000"/>
            <a:headEnd/>
            <a:tailEnd/>
          </a:ln>
        </p:spPr>
      </p:pic>
      <p:sp>
        <p:nvSpPr>
          <p:cNvPr id="8" name="Line 8"/>
          <p:cNvSpPr>
            <a:spLocks noChangeShapeType="1"/>
          </p:cNvSpPr>
          <p:nvPr/>
        </p:nvSpPr>
        <p:spPr bwMode="auto">
          <a:xfrm>
            <a:off x="2222500" y="0"/>
            <a:ext cx="0" cy="685800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sp>
        <p:nvSpPr>
          <p:cNvPr id="7173" name="Rectangle 5"/>
          <p:cNvSpPr>
            <a:spLocks noGrp="1" noChangeArrowheads="1"/>
          </p:cNvSpPr>
          <p:nvPr>
            <p:ph type="ctrTitle"/>
          </p:nvPr>
        </p:nvSpPr>
        <p:spPr bwMode="auto">
          <a:xfrm>
            <a:off x="2667000" y="1524000"/>
            <a:ext cx="6019800" cy="1143000"/>
          </a:xfrm>
        </p:spPr>
        <p:txBody>
          <a:bodyPr/>
          <a:lstStyle>
            <a:lvl1pPr>
              <a:defRPr sz="5400"/>
            </a:lvl1pPr>
          </a:lstStyle>
          <a:p>
            <a:r>
              <a:rPr lang="sv-SE"/>
              <a:t>Click to edit Master title style</a:t>
            </a:r>
          </a:p>
        </p:txBody>
      </p:sp>
      <p:sp>
        <p:nvSpPr>
          <p:cNvPr id="7174" name="Rectangle 6"/>
          <p:cNvSpPr>
            <a:spLocks noGrp="1" noChangeArrowheads="1"/>
          </p:cNvSpPr>
          <p:nvPr>
            <p:ph type="subTitle" idx="1"/>
          </p:nvPr>
        </p:nvSpPr>
        <p:spPr bwMode="auto">
          <a:xfrm>
            <a:off x="2667000" y="3810000"/>
            <a:ext cx="6019800" cy="762000"/>
          </a:xfrm>
        </p:spPr>
        <p:txBody>
          <a:bodyPr/>
          <a:lstStyle>
            <a:lvl1pPr marL="0" indent="36513">
              <a:buFont typeface="Wingdings" pitchFamily="2" charset="2"/>
              <a:buNone/>
              <a:defRPr sz="2800"/>
            </a:lvl1pPr>
          </a:lstStyle>
          <a:p>
            <a:r>
              <a:rPr lang="sv-SE"/>
              <a:t>Click to edit Master subtitle style</a:t>
            </a:r>
          </a:p>
        </p:txBody>
      </p:sp>
    </p:spTree>
    <p:extLst>
      <p:ext uri="{BB962C8B-B14F-4D97-AF65-F5344CB8AC3E}">
        <p14:creationId xmlns:p14="http://schemas.microsoft.com/office/powerpoint/2010/main" val="9215273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95861F5A-9928-4D9C-A29D-408C700B89CF}"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50308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CBB5F6E5-0FB2-4EFB-BF10-6160F085B2B5}"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03895109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Rectangle 7"/>
          <p:cNvSpPr>
            <a:spLocks noGrp="1" noChangeArrowheads="1"/>
          </p:cNvSpPr>
          <p:nvPr>
            <p:ph type="sldNum" sz="quarter" idx="11"/>
          </p:nvPr>
        </p:nvSpPr>
        <p:spPr>
          <a:ln/>
        </p:spPr>
        <p:txBody>
          <a:bodyPr/>
          <a:lstStyle>
            <a:lvl1pPr>
              <a:defRPr/>
            </a:lvl1pPr>
          </a:lstStyle>
          <a:p>
            <a:pPr>
              <a:defRPr/>
            </a:pPr>
            <a:fld id="{8733FA00-280B-4A7B-B3BB-30793D2A61B9}"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81635568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57238" y="1982788"/>
            <a:ext cx="3849687" cy="4418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9325" y="1982788"/>
            <a:ext cx="3851275" cy="4418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sldNum" sz="quarter" idx="11"/>
          </p:nvPr>
        </p:nvSpPr>
        <p:spPr>
          <a:ln/>
        </p:spPr>
        <p:txBody>
          <a:bodyPr/>
          <a:lstStyle>
            <a:lvl1pPr>
              <a:defRPr/>
            </a:lvl1pPr>
          </a:lstStyle>
          <a:p>
            <a:pPr>
              <a:defRPr/>
            </a:pPr>
            <a:fld id="{F0985F02-3358-44C9-BD40-33B990D8FF12}"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84502130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a:spLocks noGrp="1" noChangeArrowheads="1"/>
          </p:cNvSpPr>
          <p:nvPr>
            <p:ph type="sldNum" sz="quarter" idx="11"/>
          </p:nvPr>
        </p:nvSpPr>
        <p:spPr>
          <a:ln/>
        </p:spPr>
        <p:txBody>
          <a:bodyPr/>
          <a:lstStyle>
            <a:lvl1pPr>
              <a:defRPr/>
            </a:lvl1pPr>
          </a:lstStyle>
          <a:p>
            <a:pPr>
              <a:defRPr/>
            </a:pPr>
            <a:fld id="{908286D0-AC25-4F05-AB7C-5EB94E9E84B1}" type="slidenum">
              <a:rPr lang="sv-SE">
                <a:solidFill>
                  <a:srgbClr val="FFFFFF"/>
                </a:solidFill>
              </a:rPr>
              <a:pPr>
                <a:defRPr/>
              </a:pPr>
              <a:t>‹#›</a:t>
            </a:fld>
            <a:endParaRPr lang="sv-SE">
              <a:solidFill>
                <a:srgbClr val="FFFFFF"/>
              </a:solidFill>
            </a:endParaRPr>
          </a:p>
        </p:txBody>
      </p:sp>
      <p:sp>
        <p:nvSpPr>
          <p:cNvPr id="9" name="Rectangle 6"/>
          <p:cNvSpPr>
            <a:spLocks noGrp="1" noChangeArrowheads="1"/>
          </p:cNvSpPr>
          <p:nvPr>
            <p:ph type="ftr" sz="quarter" idx="12"/>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23064695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7"/>
          <p:cNvSpPr>
            <a:spLocks noGrp="1" noChangeArrowheads="1"/>
          </p:cNvSpPr>
          <p:nvPr>
            <p:ph type="sldNum" sz="quarter" idx="11"/>
          </p:nvPr>
        </p:nvSpPr>
        <p:spPr>
          <a:ln/>
        </p:spPr>
        <p:txBody>
          <a:bodyPr/>
          <a:lstStyle>
            <a:lvl1pPr>
              <a:defRPr/>
            </a:lvl1pPr>
          </a:lstStyle>
          <a:p>
            <a:pPr>
              <a:defRPr/>
            </a:pPr>
            <a:fld id="{8C6B0BB0-8EB7-4DE4-9959-28A8FB933B76}" type="slidenum">
              <a:rPr lang="sv-SE">
                <a:solidFill>
                  <a:srgbClr val="FFFFFF"/>
                </a:solidFill>
              </a:rPr>
              <a:pPr>
                <a:defRPr/>
              </a:pPr>
              <a:t>‹#›</a:t>
            </a:fld>
            <a:endParaRPr lang="sv-SE">
              <a:solidFill>
                <a:srgbClr val="FFFFFF"/>
              </a:solidFill>
            </a:endParaRPr>
          </a:p>
        </p:txBody>
      </p:sp>
      <p:sp>
        <p:nvSpPr>
          <p:cNvPr id="5"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359623902"/>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7"/>
          <p:cNvSpPr>
            <a:spLocks noGrp="1" noChangeArrowheads="1"/>
          </p:cNvSpPr>
          <p:nvPr>
            <p:ph type="sldNum" sz="quarter" idx="11"/>
          </p:nvPr>
        </p:nvSpPr>
        <p:spPr>
          <a:ln/>
        </p:spPr>
        <p:txBody>
          <a:bodyPr/>
          <a:lstStyle>
            <a:lvl1pPr>
              <a:defRPr/>
            </a:lvl1pPr>
          </a:lstStyle>
          <a:p>
            <a:pPr>
              <a:defRPr/>
            </a:pPr>
            <a:fld id="{F1E29E10-7068-40A1-9ECE-A983578CC5BB}" type="slidenum">
              <a:rPr lang="sv-SE">
                <a:solidFill>
                  <a:srgbClr val="FFFFFF"/>
                </a:solidFill>
              </a:rPr>
              <a:pPr>
                <a:defRPr/>
              </a:pPr>
              <a:t>‹#›</a:t>
            </a:fld>
            <a:endParaRPr lang="sv-SE">
              <a:solidFill>
                <a:srgbClr val="FFFFFF"/>
              </a:solidFill>
            </a:endParaRPr>
          </a:p>
        </p:txBody>
      </p:sp>
      <p:sp>
        <p:nvSpPr>
          <p:cNvPr id="4"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215421895"/>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7"/>
          <p:cNvSpPr>
            <a:spLocks noGrp="1" noChangeArrowheads="1"/>
          </p:cNvSpPr>
          <p:nvPr>
            <p:ph type="sldNum" sz="quarter" idx="11"/>
          </p:nvPr>
        </p:nvSpPr>
        <p:spPr>
          <a:ln/>
        </p:spPr>
        <p:txBody>
          <a:bodyPr/>
          <a:lstStyle>
            <a:lvl1pPr>
              <a:defRPr/>
            </a:lvl1pPr>
          </a:lstStyle>
          <a:p>
            <a:pPr>
              <a:defRPr/>
            </a:pPr>
            <a:fld id="{1E53045A-65C4-4BEB-8C41-491E2CBC33BB}"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864540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7"/>
          <p:cNvSpPr>
            <a:spLocks noGrp="1" noChangeArrowheads="1"/>
          </p:cNvSpPr>
          <p:nvPr>
            <p:ph type="sldNum" sz="quarter" idx="11"/>
          </p:nvPr>
        </p:nvSpPr>
        <p:spPr>
          <a:ln/>
        </p:spPr>
        <p:txBody>
          <a:bodyPr/>
          <a:lstStyle>
            <a:lvl1pPr>
              <a:defRPr/>
            </a:lvl1pPr>
          </a:lstStyle>
          <a:p>
            <a:pPr>
              <a:defRPr/>
            </a:pPr>
            <a:fld id="{8C6B0BB0-8EB7-4DE4-9959-28A8FB933B76}" type="slidenum">
              <a:rPr lang="sv-SE">
                <a:solidFill>
                  <a:srgbClr val="FFFFFF"/>
                </a:solidFill>
              </a:rPr>
              <a:pPr>
                <a:defRPr/>
              </a:pPr>
              <a:t>‹#›</a:t>
            </a:fld>
            <a:endParaRPr lang="sv-SE">
              <a:solidFill>
                <a:srgbClr val="FFFFFF"/>
              </a:solidFill>
            </a:endParaRPr>
          </a:p>
        </p:txBody>
      </p:sp>
      <p:sp>
        <p:nvSpPr>
          <p:cNvPr id="5"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02665593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7"/>
          <p:cNvSpPr>
            <a:spLocks noGrp="1" noChangeArrowheads="1"/>
          </p:cNvSpPr>
          <p:nvPr>
            <p:ph type="sldNum" sz="quarter" idx="11"/>
          </p:nvPr>
        </p:nvSpPr>
        <p:spPr>
          <a:ln/>
        </p:spPr>
        <p:txBody>
          <a:bodyPr/>
          <a:lstStyle>
            <a:lvl1pPr>
              <a:defRPr/>
            </a:lvl1pPr>
          </a:lstStyle>
          <a:p>
            <a:pPr>
              <a:defRPr/>
            </a:pPr>
            <a:fld id="{25AAB33D-DD58-4C06-B7F5-3EEFA8F4AF72}"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769629325"/>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CBEC05FF-0343-4656-ADA2-1B25551E4636}"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62490561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1296988"/>
            <a:ext cx="2076450" cy="51038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1296988"/>
            <a:ext cx="6080125" cy="51038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2D67E795-5387-4D35-A46B-68DA2789F4FF}"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83488818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4" name="Rectangle 2"/>
          <p:cNvSpPr>
            <a:spLocks noChangeArrowheads="1"/>
          </p:cNvSpPr>
          <p:nvPr/>
        </p:nvSpPr>
        <p:spPr bwMode="white">
          <a:xfrm>
            <a:off x="-25400" y="-12700"/>
            <a:ext cx="2286000" cy="6858000"/>
          </a:xfrm>
          <a:prstGeom prst="rect">
            <a:avLst/>
          </a:prstGeom>
          <a:solidFill>
            <a:schemeClr val="accent1"/>
          </a:solidFill>
          <a:ln w="9525">
            <a:noFill/>
            <a:miter lim="800000"/>
            <a:headEnd/>
            <a:tailEnd/>
          </a:ln>
          <a:effectLst/>
        </p:spPr>
        <p:txBody>
          <a:bodyPr wrap="none" lIns="90000" tIns="46800" rIns="90000" bIns="46800" anchor="ctr"/>
          <a:lstStyle/>
          <a:p>
            <a:pPr>
              <a:defRPr/>
            </a:pPr>
            <a:endParaRPr lang="en-US" dirty="0">
              <a:solidFill>
                <a:srgbClr val="FFFFFF"/>
              </a:solidFill>
            </a:endParaRPr>
          </a:p>
        </p:txBody>
      </p:sp>
      <p:sp>
        <p:nvSpPr>
          <p:cNvPr id="5" name="Line 3"/>
          <p:cNvSpPr>
            <a:spLocks noChangeShapeType="1"/>
          </p:cNvSpPr>
          <p:nvPr/>
        </p:nvSpPr>
        <p:spPr bwMode="auto">
          <a:xfrm flipH="1">
            <a:off x="2286000" y="0"/>
            <a:ext cx="25400" cy="685800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sp>
        <p:nvSpPr>
          <p:cNvPr id="6" name="Rectangle 4"/>
          <p:cNvSpPr>
            <a:spLocks noChangeArrowheads="1"/>
          </p:cNvSpPr>
          <p:nvPr/>
        </p:nvSpPr>
        <p:spPr bwMode="white">
          <a:xfrm>
            <a:off x="2222500" y="0"/>
            <a:ext cx="6921500" cy="6858000"/>
          </a:xfrm>
          <a:prstGeom prst="rect">
            <a:avLst/>
          </a:prstGeom>
          <a:solidFill>
            <a:srgbClr val="0000AE"/>
          </a:solidFill>
          <a:ln w="9525">
            <a:noFill/>
            <a:miter lim="800000"/>
            <a:headEnd/>
            <a:tailEnd/>
          </a:ln>
          <a:effectLst/>
        </p:spPr>
        <p:txBody>
          <a:bodyPr wrap="none" anchor="ctr"/>
          <a:lstStyle/>
          <a:p>
            <a:pPr algn="ctr" eaLnBrk="0" hangingPunct="0">
              <a:defRPr/>
            </a:pPr>
            <a:r>
              <a:rPr lang="sv-SE" sz="2400">
                <a:solidFill>
                  <a:srgbClr val="FFFFFF"/>
                </a:solidFill>
                <a:latin typeface="Times" pitchFamily="18" charset="0"/>
              </a:rPr>
              <a:t> </a:t>
            </a:r>
          </a:p>
        </p:txBody>
      </p:sp>
      <p:pic>
        <p:nvPicPr>
          <p:cNvPr id="7" name="Picture 7"/>
          <p:cNvPicPr>
            <a:picLocks noChangeAspect="1" noChangeArrowheads="1"/>
          </p:cNvPicPr>
          <p:nvPr/>
        </p:nvPicPr>
        <p:blipFill>
          <a:blip r:embed="rId2" cstate="print"/>
          <a:srcRect/>
          <a:stretch>
            <a:fillRect/>
          </a:stretch>
        </p:blipFill>
        <p:spPr bwMode="auto">
          <a:xfrm>
            <a:off x="152400" y="6019800"/>
            <a:ext cx="1828800" cy="549275"/>
          </a:xfrm>
          <a:prstGeom prst="rect">
            <a:avLst/>
          </a:prstGeom>
          <a:noFill/>
          <a:ln w="9525">
            <a:noFill/>
            <a:miter lim="800000"/>
            <a:headEnd/>
            <a:tailEnd/>
          </a:ln>
        </p:spPr>
      </p:pic>
      <p:sp>
        <p:nvSpPr>
          <p:cNvPr id="8" name="Line 8"/>
          <p:cNvSpPr>
            <a:spLocks noChangeShapeType="1"/>
          </p:cNvSpPr>
          <p:nvPr/>
        </p:nvSpPr>
        <p:spPr bwMode="auto">
          <a:xfrm>
            <a:off x="2222500" y="0"/>
            <a:ext cx="0" cy="685800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sp>
        <p:nvSpPr>
          <p:cNvPr id="7173" name="Rectangle 5"/>
          <p:cNvSpPr>
            <a:spLocks noGrp="1" noChangeArrowheads="1"/>
          </p:cNvSpPr>
          <p:nvPr>
            <p:ph type="ctrTitle"/>
          </p:nvPr>
        </p:nvSpPr>
        <p:spPr bwMode="auto">
          <a:xfrm>
            <a:off x="2667000" y="1524000"/>
            <a:ext cx="6019800" cy="1143000"/>
          </a:xfrm>
        </p:spPr>
        <p:txBody>
          <a:bodyPr/>
          <a:lstStyle>
            <a:lvl1pPr>
              <a:defRPr sz="5400"/>
            </a:lvl1pPr>
          </a:lstStyle>
          <a:p>
            <a:r>
              <a:rPr lang="sv-SE"/>
              <a:t>Click to edit Master title style</a:t>
            </a:r>
          </a:p>
        </p:txBody>
      </p:sp>
      <p:sp>
        <p:nvSpPr>
          <p:cNvPr id="7174" name="Rectangle 6"/>
          <p:cNvSpPr>
            <a:spLocks noGrp="1" noChangeArrowheads="1"/>
          </p:cNvSpPr>
          <p:nvPr>
            <p:ph type="subTitle" idx="1"/>
          </p:nvPr>
        </p:nvSpPr>
        <p:spPr bwMode="auto">
          <a:xfrm>
            <a:off x="2667000" y="3810000"/>
            <a:ext cx="6019800" cy="762000"/>
          </a:xfrm>
        </p:spPr>
        <p:txBody>
          <a:bodyPr/>
          <a:lstStyle>
            <a:lvl1pPr marL="0" indent="36513">
              <a:buFont typeface="Wingdings" pitchFamily="2" charset="2"/>
              <a:buNone/>
              <a:defRPr sz="2800"/>
            </a:lvl1pPr>
          </a:lstStyle>
          <a:p>
            <a:r>
              <a:rPr lang="sv-SE"/>
              <a:t>Click to edit Master subtitle style</a:t>
            </a:r>
          </a:p>
        </p:txBody>
      </p:sp>
    </p:spTree>
    <p:extLst>
      <p:ext uri="{BB962C8B-B14F-4D97-AF65-F5344CB8AC3E}">
        <p14:creationId xmlns:p14="http://schemas.microsoft.com/office/powerpoint/2010/main" val="330907689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95861F5A-9928-4D9C-A29D-408C700B89CF}"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475690323"/>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CBB5F6E5-0FB2-4EFB-BF10-6160F085B2B5}"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92472699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Rectangle 7"/>
          <p:cNvSpPr>
            <a:spLocks noGrp="1" noChangeArrowheads="1"/>
          </p:cNvSpPr>
          <p:nvPr>
            <p:ph type="sldNum" sz="quarter" idx="11"/>
          </p:nvPr>
        </p:nvSpPr>
        <p:spPr>
          <a:ln/>
        </p:spPr>
        <p:txBody>
          <a:bodyPr/>
          <a:lstStyle>
            <a:lvl1pPr>
              <a:defRPr/>
            </a:lvl1pPr>
          </a:lstStyle>
          <a:p>
            <a:pPr>
              <a:defRPr/>
            </a:pPr>
            <a:fld id="{8733FA00-280B-4A7B-B3BB-30793D2A61B9}"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860507927"/>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57238" y="1982788"/>
            <a:ext cx="3849687" cy="4418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9325" y="1982788"/>
            <a:ext cx="3851275" cy="4418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sldNum" sz="quarter" idx="11"/>
          </p:nvPr>
        </p:nvSpPr>
        <p:spPr>
          <a:ln/>
        </p:spPr>
        <p:txBody>
          <a:bodyPr/>
          <a:lstStyle>
            <a:lvl1pPr>
              <a:defRPr/>
            </a:lvl1pPr>
          </a:lstStyle>
          <a:p>
            <a:pPr>
              <a:defRPr/>
            </a:pPr>
            <a:fld id="{F0985F02-3358-44C9-BD40-33B990D8FF12}"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41981803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a:spLocks noGrp="1" noChangeArrowheads="1"/>
          </p:cNvSpPr>
          <p:nvPr>
            <p:ph type="sldNum" sz="quarter" idx="11"/>
          </p:nvPr>
        </p:nvSpPr>
        <p:spPr>
          <a:ln/>
        </p:spPr>
        <p:txBody>
          <a:bodyPr/>
          <a:lstStyle>
            <a:lvl1pPr>
              <a:defRPr/>
            </a:lvl1pPr>
          </a:lstStyle>
          <a:p>
            <a:pPr>
              <a:defRPr/>
            </a:pPr>
            <a:fld id="{908286D0-AC25-4F05-AB7C-5EB94E9E84B1}" type="slidenum">
              <a:rPr lang="sv-SE">
                <a:solidFill>
                  <a:srgbClr val="FFFFFF"/>
                </a:solidFill>
              </a:rPr>
              <a:pPr>
                <a:defRPr/>
              </a:pPr>
              <a:t>‹#›</a:t>
            </a:fld>
            <a:endParaRPr lang="sv-SE">
              <a:solidFill>
                <a:srgbClr val="FFFFFF"/>
              </a:solidFill>
            </a:endParaRPr>
          </a:p>
        </p:txBody>
      </p:sp>
      <p:sp>
        <p:nvSpPr>
          <p:cNvPr id="9" name="Rectangle 6"/>
          <p:cNvSpPr>
            <a:spLocks noGrp="1" noChangeArrowheads="1"/>
          </p:cNvSpPr>
          <p:nvPr>
            <p:ph type="ftr" sz="quarter" idx="12"/>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803037493"/>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7"/>
          <p:cNvSpPr>
            <a:spLocks noGrp="1" noChangeArrowheads="1"/>
          </p:cNvSpPr>
          <p:nvPr>
            <p:ph type="sldNum" sz="quarter" idx="11"/>
          </p:nvPr>
        </p:nvSpPr>
        <p:spPr>
          <a:ln/>
        </p:spPr>
        <p:txBody>
          <a:bodyPr/>
          <a:lstStyle>
            <a:lvl1pPr>
              <a:defRPr/>
            </a:lvl1pPr>
          </a:lstStyle>
          <a:p>
            <a:pPr>
              <a:defRPr/>
            </a:pPr>
            <a:fld id="{8C6B0BB0-8EB7-4DE4-9959-28A8FB933B76}" type="slidenum">
              <a:rPr lang="sv-SE">
                <a:solidFill>
                  <a:srgbClr val="FFFFFF"/>
                </a:solidFill>
              </a:rPr>
              <a:pPr>
                <a:defRPr/>
              </a:pPr>
              <a:t>‹#›</a:t>
            </a:fld>
            <a:endParaRPr lang="sv-SE">
              <a:solidFill>
                <a:srgbClr val="FFFFFF"/>
              </a:solidFill>
            </a:endParaRPr>
          </a:p>
        </p:txBody>
      </p:sp>
      <p:sp>
        <p:nvSpPr>
          <p:cNvPr id="5"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589450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7"/>
          <p:cNvSpPr>
            <a:spLocks noGrp="1" noChangeArrowheads="1"/>
          </p:cNvSpPr>
          <p:nvPr>
            <p:ph type="sldNum" sz="quarter" idx="11"/>
          </p:nvPr>
        </p:nvSpPr>
        <p:spPr>
          <a:ln/>
        </p:spPr>
        <p:txBody>
          <a:bodyPr/>
          <a:lstStyle>
            <a:lvl1pPr>
              <a:defRPr/>
            </a:lvl1pPr>
          </a:lstStyle>
          <a:p>
            <a:pPr>
              <a:defRPr/>
            </a:pPr>
            <a:fld id="{F1E29E10-7068-40A1-9ECE-A983578CC5BB}" type="slidenum">
              <a:rPr lang="sv-SE">
                <a:solidFill>
                  <a:srgbClr val="FFFFFF"/>
                </a:solidFill>
              </a:rPr>
              <a:pPr>
                <a:defRPr/>
              </a:pPr>
              <a:t>‹#›</a:t>
            </a:fld>
            <a:endParaRPr lang="sv-SE">
              <a:solidFill>
                <a:srgbClr val="FFFFFF"/>
              </a:solidFill>
            </a:endParaRPr>
          </a:p>
        </p:txBody>
      </p:sp>
      <p:sp>
        <p:nvSpPr>
          <p:cNvPr id="4"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775155668"/>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7"/>
          <p:cNvSpPr>
            <a:spLocks noGrp="1" noChangeArrowheads="1"/>
          </p:cNvSpPr>
          <p:nvPr>
            <p:ph type="sldNum" sz="quarter" idx="11"/>
          </p:nvPr>
        </p:nvSpPr>
        <p:spPr>
          <a:ln/>
        </p:spPr>
        <p:txBody>
          <a:bodyPr/>
          <a:lstStyle>
            <a:lvl1pPr>
              <a:defRPr/>
            </a:lvl1pPr>
          </a:lstStyle>
          <a:p>
            <a:pPr>
              <a:defRPr/>
            </a:pPr>
            <a:fld id="{F1E29E10-7068-40A1-9ECE-A983578CC5BB}" type="slidenum">
              <a:rPr lang="sv-SE">
                <a:solidFill>
                  <a:srgbClr val="FFFFFF"/>
                </a:solidFill>
              </a:rPr>
              <a:pPr>
                <a:defRPr/>
              </a:pPr>
              <a:t>‹#›</a:t>
            </a:fld>
            <a:endParaRPr lang="sv-SE">
              <a:solidFill>
                <a:srgbClr val="FFFFFF"/>
              </a:solidFill>
            </a:endParaRPr>
          </a:p>
        </p:txBody>
      </p:sp>
      <p:sp>
        <p:nvSpPr>
          <p:cNvPr id="4"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28842315"/>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7"/>
          <p:cNvSpPr>
            <a:spLocks noGrp="1" noChangeArrowheads="1"/>
          </p:cNvSpPr>
          <p:nvPr>
            <p:ph type="sldNum" sz="quarter" idx="11"/>
          </p:nvPr>
        </p:nvSpPr>
        <p:spPr>
          <a:ln/>
        </p:spPr>
        <p:txBody>
          <a:bodyPr/>
          <a:lstStyle>
            <a:lvl1pPr>
              <a:defRPr/>
            </a:lvl1pPr>
          </a:lstStyle>
          <a:p>
            <a:pPr>
              <a:defRPr/>
            </a:pPr>
            <a:fld id="{1E53045A-65C4-4BEB-8C41-491E2CBC33BB}"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442981421"/>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7"/>
          <p:cNvSpPr>
            <a:spLocks noGrp="1" noChangeArrowheads="1"/>
          </p:cNvSpPr>
          <p:nvPr>
            <p:ph type="sldNum" sz="quarter" idx="11"/>
          </p:nvPr>
        </p:nvSpPr>
        <p:spPr>
          <a:ln/>
        </p:spPr>
        <p:txBody>
          <a:bodyPr/>
          <a:lstStyle>
            <a:lvl1pPr>
              <a:defRPr/>
            </a:lvl1pPr>
          </a:lstStyle>
          <a:p>
            <a:pPr>
              <a:defRPr/>
            </a:pPr>
            <a:fld id="{25AAB33D-DD58-4C06-B7F5-3EEFA8F4AF72}"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949153431"/>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CBEC05FF-0343-4656-ADA2-1B25551E4636}"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24746316"/>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1296988"/>
            <a:ext cx="2076450" cy="51038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1296988"/>
            <a:ext cx="6080125" cy="51038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2D67E795-5387-4D35-A46B-68DA2789F4FF}"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206837568"/>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4" name="Rectangle 2"/>
          <p:cNvSpPr>
            <a:spLocks noChangeArrowheads="1"/>
          </p:cNvSpPr>
          <p:nvPr/>
        </p:nvSpPr>
        <p:spPr bwMode="white">
          <a:xfrm>
            <a:off x="-25400" y="-12700"/>
            <a:ext cx="2286000" cy="6858000"/>
          </a:xfrm>
          <a:prstGeom prst="rect">
            <a:avLst/>
          </a:prstGeom>
          <a:solidFill>
            <a:schemeClr val="accent1"/>
          </a:solidFill>
          <a:ln w="9525">
            <a:noFill/>
            <a:miter lim="800000"/>
            <a:headEnd/>
            <a:tailEnd/>
          </a:ln>
          <a:effectLst/>
        </p:spPr>
        <p:txBody>
          <a:bodyPr wrap="none" lIns="90000" tIns="46800" rIns="90000" bIns="46800" anchor="ctr"/>
          <a:lstStyle/>
          <a:p>
            <a:pPr>
              <a:defRPr/>
            </a:pPr>
            <a:endParaRPr lang="en-US" dirty="0">
              <a:solidFill>
                <a:srgbClr val="FFFFFF"/>
              </a:solidFill>
            </a:endParaRPr>
          </a:p>
        </p:txBody>
      </p:sp>
      <p:sp>
        <p:nvSpPr>
          <p:cNvPr id="5" name="Line 3"/>
          <p:cNvSpPr>
            <a:spLocks noChangeShapeType="1"/>
          </p:cNvSpPr>
          <p:nvPr/>
        </p:nvSpPr>
        <p:spPr bwMode="auto">
          <a:xfrm flipH="1">
            <a:off x="2286000" y="0"/>
            <a:ext cx="25400" cy="685800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sp>
        <p:nvSpPr>
          <p:cNvPr id="6" name="Rectangle 4"/>
          <p:cNvSpPr>
            <a:spLocks noChangeArrowheads="1"/>
          </p:cNvSpPr>
          <p:nvPr/>
        </p:nvSpPr>
        <p:spPr bwMode="white">
          <a:xfrm>
            <a:off x="2222500" y="0"/>
            <a:ext cx="6921500" cy="6858000"/>
          </a:xfrm>
          <a:prstGeom prst="rect">
            <a:avLst/>
          </a:prstGeom>
          <a:solidFill>
            <a:srgbClr val="0000AE"/>
          </a:solidFill>
          <a:ln w="9525">
            <a:noFill/>
            <a:miter lim="800000"/>
            <a:headEnd/>
            <a:tailEnd/>
          </a:ln>
          <a:effectLst/>
        </p:spPr>
        <p:txBody>
          <a:bodyPr wrap="none" anchor="ctr"/>
          <a:lstStyle/>
          <a:p>
            <a:pPr algn="ctr" eaLnBrk="0" hangingPunct="0">
              <a:defRPr/>
            </a:pPr>
            <a:r>
              <a:rPr lang="sv-SE" sz="2400">
                <a:solidFill>
                  <a:srgbClr val="FFFFFF"/>
                </a:solidFill>
                <a:latin typeface="Times" pitchFamily="18" charset="0"/>
              </a:rPr>
              <a:t> </a:t>
            </a:r>
          </a:p>
        </p:txBody>
      </p:sp>
      <p:pic>
        <p:nvPicPr>
          <p:cNvPr id="7" name="Picture 7"/>
          <p:cNvPicPr>
            <a:picLocks noChangeAspect="1" noChangeArrowheads="1"/>
          </p:cNvPicPr>
          <p:nvPr/>
        </p:nvPicPr>
        <p:blipFill>
          <a:blip r:embed="rId2" cstate="print"/>
          <a:srcRect/>
          <a:stretch>
            <a:fillRect/>
          </a:stretch>
        </p:blipFill>
        <p:spPr bwMode="auto">
          <a:xfrm>
            <a:off x="152400" y="6019800"/>
            <a:ext cx="1828800" cy="549275"/>
          </a:xfrm>
          <a:prstGeom prst="rect">
            <a:avLst/>
          </a:prstGeom>
          <a:noFill/>
          <a:ln w="9525">
            <a:noFill/>
            <a:miter lim="800000"/>
            <a:headEnd/>
            <a:tailEnd/>
          </a:ln>
        </p:spPr>
      </p:pic>
      <p:sp>
        <p:nvSpPr>
          <p:cNvPr id="8" name="Line 8"/>
          <p:cNvSpPr>
            <a:spLocks noChangeShapeType="1"/>
          </p:cNvSpPr>
          <p:nvPr/>
        </p:nvSpPr>
        <p:spPr bwMode="auto">
          <a:xfrm>
            <a:off x="2222500" y="0"/>
            <a:ext cx="0" cy="685800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sp>
        <p:nvSpPr>
          <p:cNvPr id="7173" name="Rectangle 5"/>
          <p:cNvSpPr>
            <a:spLocks noGrp="1" noChangeArrowheads="1"/>
          </p:cNvSpPr>
          <p:nvPr>
            <p:ph type="ctrTitle"/>
          </p:nvPr>
        </p:nvSpPr>
        <p:spPr bwMode="auto">
          <a:xfrm>
            <a:off x="2667000" y="1524000"/>
            <a:ext cx="6019800" cy="1143000"/>
          </a:xfrm>
        </p:spPr>
        <p:txBody>
          <a:bodyPr/>
          <a:lstStyle>
            <a:lvl1pPr>
              <a:defRPr sz="5400"/>
            </a:lvl1pPr>
          </a:lstStyle>
          <a:p>
            <a:r>
              <a:rPr lang="sv-SE"/>
              <a:t>Click to edit Master title style</a:t>
            </a:r>
          </a:p>
        </p:txBody>
      </p:sp>
      <p:sp>
        <p:nvSpPr>
          <p:cNvPr id="7174" name="Rectangle 6"/>
          <p:cNvSpPr>
            <a:spLocks noGrp="1" noChangeArrowheads="1"/>
          </p:cNvSpPr>
          <p:nvPr>
            <p:ph type="subTitle" idx="1"/>
          </p:nvPr>
        </p:nvSpPr>
        <p:spPr bwMode="auto">
          <a:xfrm>
            <a:off x="2667000" y="3810000"/>
            <a:ext cx="6019800" cy="762000"/>
          </a:xfrm>
        </p:spPr>
        <p:txBody>
          <a:bodyPr/>
          <a:lstStyle>
            <a:lvl1pPr marL="0" indent="36513">
              <a:buFont typeface="Wingdings" pitchFamily="2" charset="2"/>
              <a:buNone/>
              <a:defRPr sz="2800"/>
            </a:lvl1pPr>
          </a:lstStyle>
          <a:p>
            <a:r>
              <a:rPr lang="sv-SE"/>
              <a:t>Click to edit Master subtitle style</a:t>
            </a:r>
          </a:p>
        </p:txBody>
      </p:sp>
    </p:spTree>
    <p:extLst>
      <p:ext uri="{BB962C8B-B14F-4D97-AF65-F5344CB8AC3E}">
        <p14:creationId xmlns:p14="http://schemas.microsoft.com/office/powerpoint/2010/main" val="2630404739"/>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95861F5A-9928-4D9C-A29D-408C700B89CF}"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00623089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CBB5F6E5-0FB2-4EFB-BF10-6160F085B2B5}"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278451970"/>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Rectangle 7"/>
          <p:cNvSpPr>
            <a:spLocks noGrp="1" noChangeArrowheads="1"/>
          </p:cNvSpPr>
          <p:nvPr>
            <p:ph type="sldNum" sz="quarter" idx="11"/>
          </p:nvPr>
        </p:nvSpPr>
        <p:spPr>
          <a:ln/>
        </p:spPr>
        <p:txBody>
          <a:bodyPr/>
          <a:lstStyle>
            <a:lvl1pPr>
              <a:defRPr/>
            </a:lvl1pPr>
          </a:lstStyle>
          <a:p>
            <a:pPr>
              <a:defRPr/>
            </a:pPr>
            <a:fld id="{8733FA00-280B-4A7B-B3BB-30793D2A61B9}"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394529041"/>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57238" y="1982788"/>
            <a:ext cx="3849687" cy="4418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9325" y="1982788"/>
            <a:ext cx="3851275" cy="4418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sldNum" sz="quarter" idx="11"/>
          </p:nvPr>
        </p:nvSpPr>
        <p:spPr>
          <a:ln/>
        </p:spPr>
        <p:txBody>
          <a:bodyPr/>
          <a:lstStyle>
            <a:lvl1pPr>
              <a:defRPr/>
            </a:lvl1pPr>
          </a:lstStyle>
          <a:p>
            <a:pPr>
              <a:defRPr/>
            </a:pPr>
            <a:fld id="{F0985F02-3358-44C9-BD40-33B990D8FF12}"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104234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7"/>
          <p:cNvSpPr>
            <a:spLocks noGrp="1" noChangeArrowheads="1"/>
          </p:cNvSpPr>
          <p:nvPr>
            <p:ph type="sldNum" sz="quarter" idx="11"/>
          </p:nvPr>
        </p:nvSpPr>
        <p:spPr>
          <a:ln/>
        </p:spPr>
        <p:txBody>
          <a:bodyPr/>
          <a:lstStyle>
            <a:lvl1pPr>
              <a:defRPr/>
            </a:lvl1pPr>
          </a:lstStyle>
          <a:p>
            <a:pPr>
              <a:defRPr/>
            </a:pPr>
            <a:fld id="{1E53045A-65C4-4BEB-8C41-491E2CBC33BB}"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4278049830"/>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a:spLocks noGrp="1" noChangeArrowheads="1"/>
          </p:cNvSpPr>
          <p:nvPr>
            <p:ph type="sldNum" sz="quarter" idx="11"/>
          </p:nvPr>
        </p:nvSpPr>
        <p:spPr>
          <a:ln/>
        </p:spPr>
        <p:txBody>
          <a:bodyPr/>
          <a:lstStyle>
            <a:lvl1pPr>
              <a:defRPr/>
            </a:lvl1pPr>
          </a:lstStyle>
          <a:p>
            <a:pPr>
              <a:defRPr/>
            </a:pPr>
            <a:fld id="{908286D0-AC25-4F05-AB7C-5EB94E9E84B1}" type="slidenum">
              <a:rPr lang="sv-SE">
                <a:solidFill>
                  <a:srgbClr val="FFFFFF"/>
                </a:solidFill>
              </a:rPr>
              <a:pPr>
                <a:defRPr/>
              </a:pPr>
              <a:t>‹#›</a:t>
            </a:fld>
            <a:endParaRPr lang="sv-SE">
              <a:solidFill>
                <a:srgbClr val="FFFFFF"/>
              </a:solidFill>
            </a:endParaRPr>
          </a:p>
        </p:txBody>
      </p:sp>
      <p:sp>
        <p:nvSpPr>
          <p:cNvPr id="9" name="Rectangle 6"/>
          <p:cNvSpPr>
            <a:spLocks noGrp="1" noChangeArrowheads="1"/>
          </p:cNvSpPr>
          <p:nvPr>
            <p:ph type="ftr" sz="quarter" idx="12"/>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1175989309"/>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7"/>
          <p:cNvSpPr>
            <a:spLocks noGrp="1" noChangeArrowheads="1"/>
          </p:cNvSpPr>
          <p:nvPr>
            <p:ph type="sldNum" sz="quarter" idx="11"/>
          </p:nvPr>
        </p:nvSpPr>
        <p:spPr>
          <a:ln/>
        </p:spPr>
        <p:txBody>
          <a:bodyPr/>
          <a:lstStyle>
            <a:lvl1pPr>
              <a:defRPr/>
            </a:lvl1pPr>
          </a:lstStyle>
          <a:p>
            <a:pPr>
              <a:defRPr/>
            </a:pPr>
            <a:fld id="{8C6B0BB0-8EB7-4DE4-9959-28A8FB933B76}" type="slidenum">
              <a:rPr lang="sv-SE">
                <a:solidFill>
                  <a:srgbClr val="FFFFFF"/>
                </a:solidFill>
              </a:rPr>
              <a:pPr>
                <a:defRPr/>
              </a:pPr>
              <a:t>‹#›</a:t>
            </a:fld>
            <a:endParaRPr lang="sv-SE">
              <a:solidFill>
                <a:srgbClr val="FFFFFF"/>
              </a:solidFill>
            </a:endParaRPr>
          </a:p>
        </p:txBody>
      </p:sp>
      <p:sp>
        <p:nvSpPr>
          <p:cNvPr id="5"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779464851"/>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7"/>
          <p:cNvSpPr>
            <a:spLocks noGrp="1" noChangeArrowheads="1"/>
          </p:cNvSpPr>
          <p:nvPr>
            <p:ph type="sldNum" sz="quarter" idx="11"/>
          </p:nvPr>
        </p:nvSpPr>
        <p:spPr>
          <a:ln/>
        </p:spPr>
        <p:txBody>
          <a:bodyPr/>
          <a:lstStyle>
            <a:lvl1pPr>
              <a:defRPr/>
            </a:lvl1pPr>
          </a:lstStyle>
          <a:p>
            <a:pPr>
              <a:defRPr/>
            </a:pPr>
            <a:fld id="{F1E29E10-7068-40A1-9ECE-A983578CC5BB}" type="slidenum">
              <a:rPr lang="sv-SE">
                <a:solidFill>
                  <a:srgbClr val="FFFFFF"/>
                </a:solidFill>
              </a:rPr>
              <a:pPr>
                <a:defRPr/>
              </a:pPr>
              <a:t>‹#›</a:t>
            </a:fld>
            <a:endParaRPr lang="sv-SE">
              <a:solidFill>
                <a:srgbClr val="FFFFFF"/>
              </a:solidFill>
            </a:endParaRPr>
          </a:p>
        </p:txBody>
      </p:sp>
      <p:sp>
        <p:nvSpPr>
          <p:cNvPr id="4"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29130217"/>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7"/>
          <p:cNvSpPr>
            <a:spLocks noGrp="1" noChangeArrowheads="1"/>
          </p:cNvSpPr>
          <p:nvPr>
            <p:ph type="sldNum" sz="quarter" idx="11"/>
          </p:nvPr>
        </p:nvSpPr>
        <p:spPr>
          <a:ln/>
        </p:spPr>
        <p:txBody>
          <a:bodyPr/>
          <a:lstStyle>
            <a:lvl1pPr>
              <a:defRPr/>
            </a:lvl1pPr>
          </a:lstStyle>
          <a:p>
            <a:pPr>
              <a:defRPr/>
            </a:pPr>
            <a:fld id="{1E53045A-65C4-4BEB-8C41-491E2CBC33BB}"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067371601"/>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7"/>
          <p:cNvSpPr>
            <a:spLocks noGrp="1" noChangeArrowheads="1"/>
          </p:cNvSpPr>
          <p:nvPr>
            <p:ph type="sldNum" sz="quarter" idx="11"/>
          </p:nvPr>
        </p:nvSpPr>
        <p:spPr>
          <a:ln/>
        </p:spPr>
        <p:txBody>
          <a:bodyPr/>
          <a:lstStyle>
            <a:lvl1pPr>
              <a:defRPr/>
            </a:lvl1pPr>
          </a:lstStyle>
          <a:p>
            <a:pPr>
              <a:defRPr/>
            </a:pPr>
            <a:fld id="{25AAB33D-DD58-4C06-B7F5-3EEFA8F4AF72}" type="slidenum">
              <a:rPr lang="sv-SE">
                <a:solidFill>
                  <a:srgbClr val="FFFFFF"/>
                </a:solidFill>
              </a:rPr>
              <a:pPr>
                <a:defRPr/>
              </a:pPr>
              <a:t>‹#›</a:t>
            </a:fld>
            <a:endParaRPr lang="sv-SE">
              <a:solidFill>
                <a:srgbClr val="FFFFFF"/>
              </a:solidFill>
            </a:endParaRPr>
          </a:p>
        </p:txBody>
      </p:sp>
      <p:sp>
        <p:nvSpPr>
          <p:cNvPr id="7" name="Footer Placeholder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769876786"/>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CBEC05FF-0343-4656-ADA2-1B25551E4636}"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4276724799"/>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1296988"/>
            <a:ext cx="2076450" cy="51038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1296988"/>
            <a:ext cx="6080125" cy="51038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2D67E795-5387-4D35-A46B-68DA2789F4FF}"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383577059"/>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4" name="Rectangle 2"/>
          <p:cNvSpPr>
            <a:spLocks noChangeArrowheads="1"/>
          </p:cNvSpPr>
          <p:nvPr/>
        </p:nvSpPr>
        <p:spPr bwMode="white">
          <a:xfrm>
            <a:off x="-25400" y="-12700"/>
            <a:ext cx="2286000" cy="6858000"/>
          </a:xfrm>
          <a:prstGeom prst="rect">
            <a:avLst/>
          </a:prstGeom>
          <a:solidFill>
            <a:schemeClr val="accent1"/>
          </a:solidFill>
          <a:ln w="9525">
            <a:noFill/>
            <a:miter lim="800000"/>
            <a:headEnd/>
            <a:tailEnd/>
          </a:ln>
          <a:effectLst/>
        </p:spPr>
        <p:txBody>
          <a:bodyPr wrap="none" lIns="90000" tIns="46800" rIns="90000" bIns="46800" anchor="ctr"/>
          <a:lstStyle/>
          <a:p>
            <a:pPr>
              <a:defRPr/>
            </a:pPr>
            <a:endParaRPr lang="en-US" dirty="0">
              <a:solidFill>
                <a:srgbClr val="FFFFFF"/>
              </a:solidFill>
            </a:endParaRPr>
          </a:p>
        </p:txBody>
      </p:sp>
      <p:sp>
        <p:nvSpPr>
          <p:cNvPr id="5" name="Line 3"/>
          <p:cNvSpPr>
            <a:spLocks noChangeShapeType="1"/>
          </p:cNvSpPr>
          <p:nvPr/>
        </p:nvSpPr>
        <p:spPr bwMode="auto">
          <a:xfrm flipH="1">
            <a:off x="2286000" y="0"/>
            <a:ext cx="25400" cy="685800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sp>
        <p:nvSpPr>
          <p:cNvPr id="6" name="Rectangle 4"/>
          <p:cNvSpPr>
            <a:spLocks noChangeArrowheads="1"/>
          </p:cNvSpPr>
          <p:nvPr/>
        </p:nvSpPr>
        <p:spPr bwMode="white">
          <a:xfrm>
            <a:off x="2222500" y="0"/>
            <a:ext cx="6921500" cy="6858000"/>
          </a:xfrm>
          <a:prstGeom prst="rect">
            <a:avLst/>
          </a:prstGeom>
          <a:solidFill>
            <a:srgbClr val="0000AE"/>
          </a:solidFill>
          <a:ln w="9525">
            <a:noFill/>
            <a:miter lim="800000"/>
            <a:headEnd/>
            <a:tailEnd/>
          </a:ln>
          <a:effectLst/>
        </p:spPr>
        <p:txBody>
          <a:bodyPr wrap="none" anchor="ctr"/>
          <a:lstStyle/>
          <a:p>
            <a:pPr algn="ctr" eaLnBrk="0" hangingPunct="0">
              <a:defRPr/>
            </a:pPr>
            <a:r>
              <a:rPr lang="sv-SE" sz="2400">
                <a:solidFill>
                  <a:srgbClr val="FFFFFF"/>
                </a:solidFill>
                <a:latin typeface="Times" pitchFamily="18" charset="0"/>
              </a:rPr>
              <a:t> </a:t>
            </a:r>
          </a:p>
        </p:txBody>
      </p:sp>
      <p:pic>
        <p:nvPicPr>
          <p:cNvPr id="7" name="Picture 7"/>
          <p:cNvPicPr>
            <a:picLocks noChangeAspect="1" noChangeArrowheads="1"/>
          </p:cNvPicPr>
          <p:nvPr/>
        </p:nvPicPr>
        <p:blipFill>
          <a:blip r:embed="rId2" cstate="print"/>
          <a:srcRect/>
          <a:stretch>
            <a:fillRect/>
          </a:stretch>
        </p:blipFill>
        <p:spPr bwMode="auto">
          <a:xfrm>
            <a:off x="152400" y="6019800"/>
            <a:ext cx="1828800" cy="549275"/>
          </a:xfrm>
          <a:prstGeom prst="rect">
            <a:avLst/>
          </a:prstGeom>
          <a:noFill/>
          <a:ln w="9525">
            <a:noFill/>
            <a:miter lim="800000"/>
            <a:headEnd/>
            <a:tailEnd/>
          </a:ln>
        </p:spPr>
      </p:pic>
      <p:sp>
        <p:nvSpPr>
          <p:cNvPr id="8" name="Line 8"/>
          <p:cNvSpPr>
            <a:spLocks noChangeShapeType="1"/>
          </p:cNvSpPr>
          <p:nvPr/>
        </p:nvSpPr>
        <p:spPr bwMode="auto">
          <a:xfrm>
            <a:off x="2222500" y="0"/>
            <a:ext cx="0" cy="685800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sp>
        <p:nvSpPr>
          <p:cNvPr id="7173" name="Rectangle 5"/>
          <p:cNvSpPr>
            <a:spLocks noGrp="1" noChangeArrowheads="1"/>
          </p:cNvSpPr>
          <p:nvPr>
            <p:ph type="ctrTitle"/>
          </p:nvPr>
        </p:nvSpPr>
        <p:spPr bwMode="auto">
          <a:xfrm>
            <a:off x="2667000" y="1524000"/>
            <a:ext cx="6019800" cy="1143000"/>
          </a:xfrm>
        </p:spPr>
        <p:txBody>
          <a:bodyPr/>
          <a:lstStyle>
            <a:lvl1pPr>
              <a:defRPr sz="5400"/>
            </a:lvl1pPr>
          </a:lstStyle>
          <a:p>
            <a:r>
              <a:rPr lang="sv-SE"/>
              <a:t>Click to edit Master title style</a:t>
            </a:r>
          </a:p>
        </p:txBody>
      </p:sp>
      <p:sp>
        <p:nvSpPr>
          <p:cNvPr id="7174" name="Rectangle 6"/>
          <p:cNvSpPr>
            <a:spLocks noGrp="1" noChangeArrowheads="1"/>
          </p:cNvSpPr>
          <p:nvPr>
            <p:ph type="subTitle" idx="1"/>
          </p:nvPr>
        </p:nvSpPr>
        <p:spPr bwMode="auto">
          <a:xfrm>
            <a:off x="2667000" y="3810000"/>
            <a:ext cx="6019800" cy="762000"/>
          </a:xfrm>
        </p:spPr>
        <p:txBody>
          <a:bodyPr/>
          <a:lstStyle>
            <a:lvl1pPr marL="0" indent="36513">
              <a:buFont typeface="Wingdings" pitchFamily="2" charset="2"/>
              <a:buNone/>
              <a:defRPr sz="2800"/>
            </a:lvl1pPr>
          </a:lstStyle>
          <a:p>
            <a:r>
              <a:rPr lang="sv-SE"/>
              <a:t>Click to edit Master subtitle style</a:t>
            </a:r>
          </a:p>
        </p:txBody>
      </p:sp>
    </p:spTree>
    <p:extLst>
      <p:ext uri="{BB962C8B-B14F-4D97-AF65-F5344CB8AC3E}">
        <p14:creationId xmlns:p14="http://schemas.microsoft.com/office/powerpoint/2010/main" val="3284100181"/>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95861F5A-9928-4D9C-A29D-408C700B89CF}"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2863936580"/>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sldNum" sz="quarter" idx="11"/>
          </p:nvPr>
        </p:nvSpPr>
        <p:spPr>
          <a:ln/>
        </p:spPr>
        <p:txBody>
          <a:bodyPr/>
          <a:lstStyle>
            <a:lvl1pPr>
              <a:defRPr/>
            </a:lvl1pPr>
          </a:lstStyle>
          <a:p>
            <a:pPr>
              <a:defRPr/>
            </a:pPr>
            <a:fld id="{CBB5F6E5-0FB2-4EFB-BF10-6160F085B2B5}" type="slidenum">
              <a:rPr lang="sv-SE">
                <a:solidFill>
                  <a:srgbClr val="FFFFFF"/>
                </a:solidFill>
              </a:rPr>
              <a:pPr>
                <a:defRPr/>
              </a:pPr>
              <a:t>‹#›</a:t>
            </a:fld>
            <a:endParaRPr lang="sv-SE">
              <a:solidFill>
                <a:srgbClr val="FFFFFF"/>
              </a:solidFill>
            </a:endParaRPr>
          </a:p>
        </p:txBody>
      </p:sp>
      <p:sp>
        <p:nvSpPr>
          <p:cNvPr id="6"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Tree>
    <p:extLst>
      <p:ext uri="{BB962C8B-B14F-4D97-AF65-F5344CB8AC3E}">
        <p14:creationId xmlns:p14="http://schemas.microsoft.com/office/powerpoint/2010/main" val="3811574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16.xml"/><Relationship Id="rId13" Type="http://schemas.openxmlformats.org/officeDocument/2006/relationships/theme" Target="../theme/theme10.xml"/><Relationship Id="rId3" Type="http://schemas.openxmlformats.org/officeDocument/2006/relationships/slideLayout" Target="../slideLayouts/slideLayout111.xml"/><Relationship Id="rId7" Type="http://schemas.openxmlformats.org/officeDocument/2006/relationships/slideLayout" Target="../slideLayouts/slideLayout115.xml"/><Relationship Id="rId12" Type="http://schemas.openxmlformats.org/officeDocument/2006/relationships/slideLayout" Target="../slideLayouts/slideLayout120.xml"/><Relationship Id="rId2" Type="http://schemas.openxmlformats.org/officeDocument/2006/relationships/slideLayout" Target="../slideLayouts/slideLayout110.xml"/><Relationship Id="rId1" Type="http://schemas.openxmlformats.org/officeDocument/2006/relationships/slideLayout" Target="../slideLayouts/slideLayout109.xml"/><Relationship Id="rId6" Type="http://schemas.openxmlformats.org/officeDocument/2006/relationships/slideLayout" Target="../slideLayouts/slideLayout114.xml"/><Relationship Id="rId11" Type="http://schemas.openxmlformats.org/officeDocument/2006/relationships/slideLayout" Target="../slideLayouts/slideLayout119.xml"/><Relationship Id="rId5" Type="http://schemas.openxmlformats.org/officeDocument/2006/relationships/slideLayout" Target="../slideLayouts/slideLayout113.xml"/><Relationship Id="rId10" Type="http://schemas.openxmlformats.org/officeDocument/2006/relationships/slideLayout" Target="../slideLayouts/slideLayout118.xml"/><Relationship Id="rId4" Type="http://schemas.openxmlformats.org/officeDocument/2006/relationships/slideLayout" Target="../slideLayouts/slideLayout112.xml"/><Relationship Id="rId9" Type="http://schemas.openxmlformats.org/officeDocument/2006/relationships/slideLayout" Target="../slideLayouts/slideLayout117.xml"/><Relationship Id="rId14" Type="http://schemas.openxmlformats.org/officeDocument/2006/relationships/image" Target="../media/image1.jpeg"/></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8.xml"/><Relationship Id="rId13" Type="http://schemas.openxmlformats.org/officeDocument/2006/relationships/slideLayout" Target="../slideLayouts/slideLayout133.xml"/><Relationship Id="rId3" Type="http://schemas.openxmlformats.org/officeDocument/2006/relationships/slideLayout" Target="../slideLayouts/slideLayout123.xml"/><Relationship Id="rId7" Type="http://schemas.openxmlformats.org/officeDocument/2006/relationships/slideLayout" Target="../slideLayouts/slideLayout127.xml"/><Relationship Id="rId12" Type="http://schemas.openxmlformats.org/officeDocument/2006/relationships/slideLayout" Target="../slideLayouts/slideLayout132.xml"/><Relationship Id="rId2" Type="http://schemas.openxmlformats.org/officeDocument/2006/relationships/slideLayout" Target="../slideLayouts/slideLayout122.xml"/><Relationship Id="rId1" Type="http://schemas.openxmlformats.org/officeDocument/2006/relationships/slideLayout" Target="../slideLayouts/slideLayout121.xml"/><Relationship Id="rId6" Type="http://schemas.openxmlformats.org/officeDocument/2006/relationships/slideLayout" Target="../slideLayouts/slideLayout126.xml"/><Relationship Id="rId11" Type="http://schemas.openxmlformats.org/officeDocument/2006/relationships/slideLayout" Target="../slideLayouts/slideLayout131.xml"/><Relationship Id="rId5" Type="http://schemas.openxmlformats.org/officeDocument/2006/relationships/slideLayout" Target="../slideLayouts/slideLayout125.xml"/><Relationship Id="rId15" Type="http://schemas.openxmlformats.org/officeDocument/2006/relationships/theme" Target="../theme/theme11.xml"/><Relationship Id="rId10" Type="http://schemas.openxmlformats.org/officeDocument/2006/relationships/slideLayout" Target="../slideLayouts/slideLayout130.xml"/><Relationship Id="rId4" Type="http://schemas.openxmlformats.org/officeDocument/2006/relationships/slideLayout" Target="../slideLayouts/slideLayout124.xml"/><Relationship Id="rId9" Type="http://schemas.openxmlformats.org/officeDocument/2006/relationships/slideLayout" Target="../slideLayouts/slideLayout129.xml"/><Relationship Id="rId14" Type="http://schemas.openxmlformats.org/officeDocument/2006/relationships/slideLayout" Target="../slideLayouts/slideLayout134.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42.xml"/><Relationship Id="rId13" Type="http://schemas.openxmlformats.org/officeDocument/2006/relationships/theme" Target="../theme/theme12.xml"/><Relationship Id="rId3" Type="http://schemas.openxmlformats.org/officeDocument/2006/relationships/slideLayout" Target="../slideLayouts/slideLayout137.xml"/><Relationship Id="rId7" Type="http://schemas.openxmlformats.org/officeDocument/2006/relationships/slideLayout" Target="../slideLayouts/slideLayout141.xml"/><Relationship Id="rId12" Type="http://schemas.openxmlformats.org/officeDocument/2006/relationships/slideLayout" Target="../slideLayouts/slideLayout146.xml"/><Relationship Id="rId2" Type="http://schemas.openxmlformats.org/officeDocument/2006/relationships/slideLayout" Target="../slideLayouts/slideLayout136.xml"/><Relationship Id="rId1" Type="http://schemas.openxmlformats.org/officeDocument/2006/relationships/slideLayout" Target="../slideLayouts/slideLayout135.xml"/><Relationship Id="rId6" Type="http://schemas.openxmlformats.org/officeDocument/2006/relationships/slideLayout" Target="../slideLayouts/slideLayout140.xml"/><Relationship Id="rId11" Type="http://schemas.openxmlformats.org/officeDocument/2006/relationships/slideLayout" Target="../slideLayouts/slideLayout145.xml"/><Relationship Id="rId5" Type="http://schemas.openxmlformats.org/officeDocument/2006/relationships/slideLayout" Target="../slideLayouts/slideLayout139.xml"/><Relationship Id="rId15" Type="http://schemas.openxmlformats.org/officeDocument/2006/relationships/image" Target="../media/image4.jpeg"/><Relationship Id="rId10" Type="http://schemas.openxmlformats.org/officeDocument/2006/relationships/slideLayout" Target="../slideLayouts/slideLayout144.xml"/><Relationship Id="rId4" Type="http://schemas.openxmlformats.org/officeDocument/2006/relationships/slideLayout" Target="../slideLayouts/slideLayout138.xml"/><Relationship Id="rId9" Type="http://schemas.openxmlformats.org/officeDocument/2006/relationships/slideLayout" Target="../slideLayouts/slideLayout143.xml"/><Relationship Id="rId14" Type="http://schemas.openxmlformats.org/officeDocument/2006/relationships/image" Target="../media/image3.jpeg"/></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54.xml"/><Relationship Id="rId13" Type="http://schemas.openxmlformats.org/officeDocument/2006/relationships/theme" Target="../theme/theme13.xml"/><Relationship Id="rId3" Type="http://schemas.openxmlformats.org/officeDocument/2006/relationships/slideLayout" Target="../slideLayouts/slideLayout149.xml"/><Relationship Id="rId7" Type="http://schemas.openxmlformats.org/officeDocument/2006/relationships/slideLayout" Target="../slideLayouts/slideLayout153.xml"/><Relationship Id="rId12" Type="http://schemas.openxmlformats.org/officeDocument/2006/relationships/slideLayout" Target="../slideLayouts/slideLayout158.xml"/><Relationship Id="rId2" Type="http://schemas.openxmlformats.org/officeDocument/2006/relationships/slideLayout" Target="../slideLayouts/slideLayout148.xml"/><Relationship Id="rId1" Type="http://schemas.openxmlformats.org/officeDocument/2006/relationships/slideLayout" Target="../slideLayouts/slideLayout147.xml"/><Relationship Id="rId6" Type="http://schemas.openxmlformats.org/officeDocument/2006/relationships/slideLayout" Target="../slideLayouts/slideLayout152.xml"/><Relationship Id="rId11" Type="http://schemas.openxmlformats.org/officeDocument/2006/relationships/slideLayout" Target="../slideLayouts/slideLayout157.xml"/><Relationship Id="rId5" Type="http://schemas.openxmlformats.org/officeDocument/2006/relationships/slideLayout" Target="../slideLayouts/slideLayout151.xml"/><Relationship Id="rId10" Type="http://schemas.openxmlformats.org/officeDocument/2006/relationships/slideLayout" Target="../slideLayouts/slideLayout156.xml"/><Relationship Id="rId4" Type="http://schemas.openxmlformats.org/officeDocument/2006/relationships/slideLayout" Target="../slideLayouts/slideLayout150.xml"/><Relationship Id="rId9" Type="http://schemas.openxmlformats.org/officeDocument/2006/relationships/slideLayout" Target="../slideLayouts/slideLayout155.xml"/><Relationship Id="rId14" Type="http://schemas.openxmlformats.org/officeDocument/2006/relationships/image" Target="../media/image1.jpeg"/></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66.xml"/><Relationship Id="rId3" Type="http://schemas.openxmlformats.org/officeDocument/2006/relationships/slideLayout" Target="../slideLayouts/slideLayout161.xml"/><Relationship Id="rId7" Type="http://schemas.openxmlformats.org/officeDocument/2006/relationships/slideLayout" Target="../slideLayouts/slideLayout165.xml"/><Relationship Id="rId12" Type="http://schemas.openxmlformats.org/officeDocument/2006/relationships/theme" Target="../theme/theme14.xml"/><Relationship Id="rId2" Type="http://schemas.openxmlformats.org/officeDocument/2006/relationships/slideLayout" Target="../slideLayouts/slideLayout160.xml"/><Relationship Id="rId1" Type="http://schemas.openxmlformats.org/officeDocument/2006/relationships/slideLayout" Target="../slideLayouts/slideLayout159.xml"/><Relationship Id="rId6" Type="http://schemas.openxmlformats.org/officeDocument/2006/relationships/slideLayout" Target="../slideLayouts/slideLayout164.xml"/><Relationship Id="rId11" Type="http://schemas.openxmlformats.org/officeDocument/2006/relationships/slideLayout" Target="../slideLayouts/slideLayout169.xml"/><Relationship Id="rId5" Type="http://schemas.openxmlformats.org/officeDocument/2006/relationships/slideLayout" Target="../slideLayouts/slideLayout163.xml"/><Relationship Id="rId10" Type="http://schemas.openxmlformats.org/officeDocument/2006/relationships/slideLayout" Target="../slideLayouts/slideLayout168.xml"/><Relationship Id="rId4" Type="http://schemas.openxmlformats.org/officeDocument/2006/relationships/slideLayout" Target="../slideLayouts/slideLayout162.xml"/><Relationship Id="rId9" Type="http://schemas.openxmlformats.org/officeDocument/2006/relationships/slideLayout" Target="../slideLayouts/slideLayout167.xml"/></Relationships>
</file>

<file path=ppt/slideMasters/_rels/slideMaster15.xml.rels><?xml version="1.0" encoding="UTF-8" standalone="yes"?>
<Relationships xmlns="http://schemas.openxmlformats.org/package/2006/relationships"><Relationship Id="rId2" Type="http://schemas.openxmlformats.org/officeDocument/2006/relationships/theme" Target="../theme/theme15.xml"/><Relationship Id="rId1" Type="http://schemas.openxmlformats.org/officeDocument/2006/relationships/slideLayout" Target="../slideLayouts/slideLayout170.xml"/></Relationships>
</file>

<file path=ppt/slideMasters/_rels/slideMaster16.xml.rels><?xml version="1.0" encoding="UTF-8" standalone="yes"?>
<Relationships xmlns="http://schemas.openxmlformats.org/package/2006/relationships"><Relationship Id="rId1" Type="http://schemas.openxmlformats.org/officeDocument/2006/relationships/theme" Target="../theme/theme16.xml"/></Relationships>
</file>

<file path=ppt/slideMasters/_rels/slideMaster17.xml.rels><?xml version="1.0" encoding="UTF-8" standalone="yes"?>
<Relationships xmlns="http://schemas.openxmlformats.org/package/2006/relationships"><Relationship Id="rId3" Type="http://schemas.openxmlformats.org/officeDocument/2006/relationships/theme" Target="../theme/theme17.xml"/><Relationship Id="rId2" Type="http://schemas.openxmlformats.org/officeDocument/2006/relationships/slideLayout" Target="../slideLayouts/slideLayout172.xml"/><Relationship Id="rId1" Type="http://schemas.openxmlformats.org/officeDocument/2006/relationships/slideLayout" Target="../slideLayouts/slideLayout171.xml"/></Relationships>
</file>

<file path=ppt/slideMasters/_rels/slideMaster18.xml.rels><?xml version="1.0" encoding="UTF-8" standalone="yes"?>
<Relationships xmlns="http://schemas.openxmlformats.org/package/2006/relationships"><Relationship Id="rId3" Type="http://schemas.openxmlformats.org/officeDocument/2006/relationships/theme" Target="../theme/theme18.xml"/><Relationship Id="rId2" Type="http://schemas.openxmlformats.org/officeDocument/2006/relationships/slideLayout" Target="../slideLayouts/slideLayout174.xml"/><Relationship Id="rId1" Type="http://schemas.openxmlformats.org/officeDocument/2006/relationships/slideLayout" Target="../slideLayouts/slideLayout17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1.jpe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image" Target="../media/image1.jpe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theme" Target="../theme/theme6.xml"/><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slideLayout" Target="../slideLayouts/slideLayout72.xml"/><Relationship Id="rId2" Type="http://schemas.openxmlformats.org/officeDocument/2006/relationships/slideLayout" Target="../slideLayouts/slideLayout62.xml"/><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 Id="rId14" Type="http://schemas.openxmlformats.org/officeDocument/2006/relationships/image" Target="../media/image1.jpe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0.xml"/><Relationship Id="rId13" Type="http://schemas.openxmlformats.org/officeDocument/2006/relationships/theme" Target="../theme/theme7.xml"/><Relationship Id="rId3" Type="http://schemas.openxmlformats.org/officeDocument/2006/relationships/slideLayout" Target="../slideLayouts/slideLayout75.xml"/><Relationship Id="rId7" Type="http://schemas.openxmlformats.org/officeDocument/2006/relationships/slideLayout" Target="../slideLayouts/slideLayout79.xml"/><Relationship Id="rId12" Type="http://schemas.openxmlformats.org/officeDocument/2006/relationships/slideLayout" Target="../slideLayouts/slideLayout84.xml"/><Relationship Id="rId2" Type="http://schemas.openxmlformats.org/officeDocument/2006/relationships/slideLayout" Target="../slideLayouts/slideLayout74.xml"/><Relationship Id="rId1" Type="http://schemas.openxmlformats.org/officeDocument/2006/relationships/slideLayout" Target="../slideLayouts/slideLayout73.xml"/><Relationship Id="rId6" Type="http://schemas.openxmlformats.org/officeDocument/2006/relationships/slideLayout" Target="../slideLayouts/slideLayout78.xml"/><Relationship Id="rId11" Type="http://schemas.openxmlformats.org/officeDocument/2006/relationships/slideLayout" Target="../slideLayouts/slideLayout83.xml"/><Relationship Id="rId5" Type="http://schemas.openxmlformats.org/officeDocument/2006/relationships/slideLayout" Target="../slideLayouts/slideLayout77.xml"/><Relationship Id="rId10" Type="http://schemas.openxmlformats.org/officeDocument/2006/relationships/slideLayout" Target="../slideLayouts/slideLayout82.xml"/><Relationship Id="rId4" Type="http://schemas.openxmlformats.org/officeDocument/2006/relationships/slideLayout" Target="../slideLayouts/slideLayout76.xml"/><Relationship Id="rId9" Type="http://schemas.openxmlformats.org/officeDocument/2006/relationships/slideLayout" Target="../slideLayouts/slideLayout81.xml"/><Relationship Id="rId14" Type="http://schemas.openxmlformats.org/officeDocument/2006/relationships/image" Target="../media/image1.jpe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2.xml"/><Relationship Id="rId13" Type="http://schemas.openxmlformats.org/officeDocument/2006/relationships/theme" Target="../theme/theme8.xml"/><Relationship Id="rId3" Type="http://schemas.openxmlformats.org/officeDocument/2006/relationships/slideLayout" Target="../slideLayouts/slideLayout87.xml"/><Relationship Id="rId7" Type="http://schemas.openxmlformats.org/officeDocument/2006/relationships/slideLayout" Target="../slideLayouts/slideLayout91.xml"/><Relationship Id="rId12" Type="http://schemas.openxmlformats.org/officeDocument/2006/relationships/slideLayout" Target="../slideLayouts/slideLayout96.xml"/><Relationship Id="rId2" Type="http://schemas.openxmlformats.org/officeDocument/2006/relationships/slideLayout" Target="../slideLayouts/slideLayout86.xml"/><Relationship Id="rId1" Type="http://schemas.openxmlformats.org/officeDocument/2006/relationships/slideLayout" Target="../slideLayouts/slideLayout85.xml"/><Relationship Id="rId6" Type="http://schemas.openxmlformats.org/officeDocument/2006/relationships/slideLayout" Target="../slideLayouts/slideLayout90.xml"/><Relationship Id="rId11" Type="http://schemas.openxmlformats.org/officeDocument/2006/relationships/slideLayout" Target="../slideLayouts/slideLayout95.xml"/><Relationship Id="rId5" Type="http://schemas.openxmlformats.org/officeDocument/2006/relationships/slideLayout" Target="../slideLayouts/slideLayout89.xml"/><Relationship Id="rId10" Type="http://schemas.openxmlformats.org/officeDocument/2006/relationships/slideLayout" Target="../slideLayouts/slideLayout94.xml"/><Relationship Id="rId4" Type="http://schemas.openxmlformats.org/officeDocument/2006/relationships/slideLayout" Target="../slideLayouts/slideLayout88.xml"/><Relationship Id="rId9" Type="http://schemas.openxmlformats.org/officeDocument/2006/relationships/slideLayout" Target="../slideLayouts/slideLayout93.xml"/><Relationship Id="rId14" Type="http://schemas.openxmlformats.org/officeDocument/2006/relationships/image" Target="../media/image1.jpeg"/></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04.xml"/><Relationship Id="rId13" Type="http://schemas.openxmlformats.org/officeDocument/2006/relationships/theme" Target="../theme/theme9.xml"/><Relationship Id="rId3" Type="http://schemas.openxmlformats.org/officeDocument/2006/relationships/slideLayout" Target="../slideLayouts/slideLayout99.xml"/><Relationship Id="rId7" Type="http://schemas.openxmlformats.org/officeDocument/2006/relationships/slideLayout" Target="../slideLayouts/slideLayout103.xml"/><Relationship Id="rId12" Type="http://schemas.openxmlformats.org/officeDocument/2006/relationships/slideLayout" Target="../slideLayouts/slideLayout108.xml"/><Relationship Id="rId2" Type="http://schemas.openxmlformats.org/officeDocument/2006/relationships/slideLayout" Target="../slideLayouts/slideLayout98.xml"/><Relationship Id="rId1" Type="http://schemas.openxmlformats.org/officeDocument/2006/relationships/slideLayout" Target="../slideLayouts/slideLayout97.xml"/><Relationship Id="rId6" Type="http://schemas.openxmlformats.org/officeDocument/2006/relationships/slideLayout" Target="../slideLayouts/slideLayout102.xml"/><Relationship Id="rId11" Type="http://schemas.openxmlformats.org/officeDocument/2006/relationships/slideLayout" Target="../slideLayouts/slideLayout107.xml"/><Relationship Id="rId5" Type="http://schemas.openxmlformats.org/officeDocument/2006/relationships/slideLayout" Target="../slideLayouts/slideLayout101.xml"/><Relationship Id="rId10" Type="http://schemas.openxmlformats.org/officeDocument/2006/relationships/slideLayout" Target="../slideLayouts/slideLayout106.xml"/><Relationship Id="rId4" Type="http://schemas.openxmlformats.org/officeDocument/2006/relationships/slideLayout" Target="../slideLayouts/slideLayout100.xml"/><Relationship Id="rId9" Type="http://schemas.openxmlformats.org/officeDocument/2006/relationships/slideLayout" Target="../slideLayouts/slideLayout105.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000AE"/>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white">
          <a:xfrm>
            <a:off x="-12700" y="-12700"/>
            <a:ext cx="9144000" cy="990600"/>
          </a:xfrm>
          <a:prstGeom prst="rect">
            <a:avLst/>
          </a:prstGeom>
          <a:solidFill>
            <a:schemeClr val="accent1"/>
          </a:solidFill>
          <a:ln w="12700">
            <a:solidFill>
              <a:schemeClr val="tx1"/>
            </a:solidFill>
            <a:miter lim="800000"/>
            <a:headEnd/>
            <a:tailEnd/>
          </a:ln>
          <a:effectLst/>
        </p:spPr>
        <p:txBody>
          <a:bodyPr wrap="none" lIns="90000" tIns="46800" rIns="90000" bIns="46800" anchor="ctr"/>
          <a:lstStyle/>
          <a:p>
            <a:pPr>
              <a:defRPr/>
            </a:pPr>
            <a:endParaRPr lang="en-US" dirty="0">
              <a:solidFill>
                <a:srgbClr val="FFFFFF"/>
              </a:solidFill>
            </a:endParaRPr>
          </a:p>
        </p:txBody>
      </p:sp>
      <p:sp>
        <p:nvSpPr>
          <p:cNvPr id="4099" name="Rectangle 3"/>
          <p:cNvSpPr>
            <a:spLocks noChangeArrowheads="1"/>
          </p:cNvSpPr>
          <p:nvPr/>
        </p:nvSpPr>
        <p:spPr bwMode="white">
          <a:xfrm>
            <a:off x="0" y="990600"/>
            <a:ext cx="9144000" cy="5867400"/>
          </a:xfrm>
          <a:prstGeom prst="rect">
            <a:avLst/>
          </a:prstGeom>
          <a:solidFill>
            <a:srgbClr val="0000AE"/>
          </a:solidFill>
          <a:ln w="9525">
            <a:noFill/>
            <a:miter lim="800000"/>
            <a:headEnd/>
            <a:tailEnd/>
          </a:ln>
          <a:effectLst/>
        </p:spPr>
        <p:txBody>
          <a:bodyPr wrap="none" anchor="ctr"/>
          <a:lstStyle/>
          <a:p>
            <a:pPr algn="ctr" eaLnBrk="0" hangingPunct="0">
              <a:defRPr/>
            </a:pPr>
            <a:r>
              <a:rPr lang="sv-SE" sz="2400">
                <a:solidFill>
                  <a:srgbClr val="FFFFFF"/>
                </a:solidFill>
                <a:latin typeface="Times" pitchFamily="18" charset="0"/>
              </a:rPr>
              <a:t> </a:t>
            </a:r>
          </a:p>
        </p:txBody>
      </p:sp>
      <p:sp>
        <p:nvSpPr>
          <p:cNvPr id="1028" name="Rectangle 4"/>
          <p:cNvSpPr>
            <a:spLocks noGrp="1" noChangeArrowheads="1"/>
          </p:cNvSpPr>
          <p:nvPr>
            <p:ph type="body" idx="1"/>
          </p:nvPr>
        </p:nvSpPr>
        <p:spPr bwMode="invGray">
          <a:xfrm>
            <a:off x="757238" y="1982788"/>
            <a:ext cx="7853362" cy="4418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p>
        </p:txBody>
      </p:sp>
      <p:sp>
        <p:nvSpPr>
          <p:cNvPr id="1029" name="Rectangle 5"/>
          <p:cNvSpPr>
            <a:spLocks noGrp="1" noChangeArrowheads="1"/>
          </p:cNvSpPr>
          <p:nvPr>
            <p:ph type="title"/>
          </p:nvPr>
        </p:nvSpPr>
        <p:spPr bwMode="invGray">
          <a:xfrm>
            <a:off x="301625" y="1296988"/>
            <a:ext cx="64008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title style</a:t>
            </a:r>
          </a:p>
        </p:txBody>
      </p:sp>
      <p:sp>
        <p:nvSpPr>
          <p:cNvPr id="4102"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
        <p:nvSpPr>
          <p:cNvPr id="4103" name="Rectangle 7"/>
          <p:cNvSpPr>
            <a:spLocks noGrp="1" noChangeArrowheads="1"/>
          </p:cNvSpPr>
          <p:nvPr>
            <p:ph type="sldNum" sz="quarter" idx="4"/>
          </p:nvPr>
        </p:nvSpPr>
        <p:spPr bwMode="auto">
          <a:xfrm>
            <a:off x="0" y="6477000"/>
            <a:ext cx="609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fontAlgn="auto" hangingPunct="0">
              <a:spcBef>
                <a:spcPts val="0"/>
              </a:spcBef>
              <a:spcAft>
                <a:spcPts val="0"/>
              </a:spcAft>
              <a:defRPr sz="1200">
                <a:latin typeface="HelveticaNeue BlackCond" charset="0"/>
              </a:defRPr>
            </a:lvl1pPr>
          </a:lstStyle>
          <a:p>
            <a:pPr>
              <a:defRPr/>
            </a:pPr>
            <a:fld id="{32141C32-CCC0-4A1F-9CC7-5F0C2AC69BF2}" type="slidenum">
              <a:rPr lang="sv-SE">
                <a:solidFill>
                  <a:srgbClr val="FFFFFF"/>
                </a:solidFill>
              </a:rPr>
              <a:pPr>
                <a:defRPr/>
              </a:pPr>
              <a:t>‹#›</a:t>
            </a:fld>
            <a:endParaRPr lang="sv-SE">
              <a:solidFill>
                <a:srgbClr val="FFFFFF"/>
              </a:solidFill>
            </a:endParaRPr>
          </a:p>
        </p:txBody>
      </p:sp>
      <p:sp>
        <p:nvSpPr>
          <p:cNvPr id="4104" name="Line 8"/>
          <p:cNvSpPr>
            <a:spLocks noChangeShapeType="1"/>
          </p:cNvSpPr>
          <p:nvPr/>
        </p:nvSpPr>
        <p:spPr bwMode="auto">
          <a:xfrm>
            <a:off x="0" y="990600"/>
            <a:ext cx="9144000" cy="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pic>
        <p:nvPicPr>
          <p:cNvPr id="1033" name="Picture 9"/>
          <p:cNvPicPr>
            <a:picLocks noChangeAspect="1" noChangeArrowheads="1"/>
          </p:cNvPicPr>
          <p:nvPr/>
        </p:nvPicPr>
        <p:blipFill>
          <a:blip r:embed="rId14" cstate="print"/>
          <a:srcRect/>
          <a:stretch>
            <a:fillRect/>
          </a:stretch>
        </p:blipFill>
        <p:spPr bwMode="auto">
          <a:xfrm>
            <a:off x="7086600" y="304800"/>
            <a:ext cx="1447800" cy="396875"/>
          </a:xfrm>
          <a:prstGeom prst="rect">
            <a:avLst/>
          </a:prstGeom>
          <a:noFill/>
          <a:ln w="9525">
            <a:noFill/>
            <a:miter lim="800000"/>
            <a:headEnd/>
            <a:tailEnd/>
          </a:ln>
        </p:spPr>
      </p:pic>
    </p:spTree>
    <p:extLst>
      <p:ext uri="{BB962C8B-B14F-4D97-AF65-F5344CB8AC3E}">
        <p14:creationId xmlns:p14="http://schemas.microsoft.com/office/powerpoint/2010/main" val="1580149683"/>
      </p:ext>
    </p:extLst>
  </p:cSld>
  <p:clrMap bg1="dk2" tx1="lt1" bg2="dk1" tx2="lt2" accent1="accent1" accent2="accent2" accent3="accent3" accent4="accent4" accent5="accent5" accent6="accent6" hlink="hlink" folHlink="folHlink"/>
  <p:sldLayoutIdLst>
    <p:sldLayoutId id="2147484004" r:id="rId1"/>
    <p:sldLayoutId id="2147484005" r:id="rId2"/>
    <p:sldLayoutId id="2147484006" r:id="rId3"/>
    <p:sldLayoutId id="2147484007" r:id="rId4"/>
    <p:sldLayoutId id="2147484008" r:id="rId5"/>
    <p:sldLayoutId id="2147484009" r:id="rId6"/>
    <p:sldLayoutId id="2147484010" r:id="rId7"/>
    <p:sldLayoutId id="2147484011" r:id="rId8"/>
    <p:sldLayoutId id="2147484012" r:id="rId9"/>
    <p:sldLayoutId id="2147484013" r:id="rId10"/>
    <p:sldLayoutId id="2147484014" r:id="rId11"/>
    <p:sldLayoutId id="2147484015" r:id="rId12"/>
  </p:sldLayoutIdLst>
  <p:hf sldNum="0" hdr="0" dt="0"/>
  <p:txStyles>
    <p:titleStyle>
      <a:lvl1pPr algn="l" rtl="0" eaLnBrk="0" fontAlgn="base" hangingPunct="0">
        <a:spcBef>
          <a:spcPct val="0"/>
        </a:spcBef>
        <a:spcAft>
          <a:spcPct val="0"/>
        </a:spcAft>
        <a:defRPr sz="2800" b="1">
          <a:solidFill>
            <a:schemeClr val="tx1"/>
          </a:solidFill>
          <a:latin typeface="+mj-lt"/>
          <a:ea typeface="+mj-ea"/>
          <a:cs typeface="+mj-cs"/>
        </a:defRPr>
      </a:lvl1pPr>
      <a:lvl2pPr algn="l" rtl="0" eaLnBrk="0" fontAlgn="base" hangingPunct="0">
        <a:spcBef>
          <a:spcPct val="0"/>
        </a:spcBef>
        <a:spcAft>
          <a:spcPct val="0"/>
        </a:spcAft>
        <a:defRPr sz="2800" b="1">
          <a:solidFill>
            <a:schemeClr val="tx1"/>
          </a:solidFill>
          <a:latin typeface="Arial" pitchFamily="34" charset="0"/>
        </a:defRPr>
      </a:lvl2pPr>
      <a:lvl3pPr algn="l" rtl="0" eaLnBrk="0" fontAlgn="base" hangingPunct="0">
        <a:spcBef>
          <a:spcPct val="0"/>
        </a:spcBef>
        <a:spcAft>
          <a:spcPct val="0"/>
        </a:spcAft>
        <a:defRPr sz="2800" b="1">
          <a:solidFill>
            <a:schemeClr val="tx1"/>
          </a:solidFill>
          <a:latin typeface="Arial" pitchFamily="34" charset="0"/>
        </a:defRPr>
      </a:lvl3pPr>
      <a:lvl4pPr algn="l" rtl="0" eaLnBrk="0" fontAlgn="base" hangingPunct="0">
        <a:spcBef>
          <a:spcPct val="0"/>
        </a:spcBef>
        <a:spcAft>
          <a:spcPct val="0"/>
        </a:spcAft>
        <a:defRPr sz="2800" b="1">
          <a:solidFill>
            <a:schemeClr val="tx1"/>
          </a:solidFill>
          <a:latin typeface="Arial" pitchFamily="34" charset="0"/>
        </a:defRPr>
      </a:lvl4pPr>
      <a:lvl5pPr algn="l" rtl="0" eaLnBrk="0" fontAlgn="base" hangingPunct="0">
        <a:spcBef>
          <a:spcPct val="0"/>
        </a:spcBef>
        <a:spcAft>
          <a:spcPct val="0"/>
        </a:spcAft>
        <a:defRPr sz="2800" b="1">
          <a:solidFill>
            <a:schemeClr val="tx1"/>
          </a:solidFill>
          <a:latin typeface="Arial" pitchFamily="34" charset="0"/>
        </a:defRPr>
      </a:lvl5pPr>
      <a:lvl6pPr marL="457200" algn="l" rtl="0" fontAlgn="base">
        <a:spcBef>
          <a:spcPct val="0"/>
        </a:spcBef>
        <a:spcAft>
          <a:spcPct val="0"/>
        </a:spcAft>
        <a:defRPr sz="2800" b="1">
          <a:solidFill>
            <a:schemeClr val="tx1"/>
          </a:solidFill>
          <a:latin typeface="Arial" pitchFamily="34" charset="0"/>
        </a:defRPr>
      </a:lvl6pPr>
      <a:lvl7pPr marL="914400" algn="l" rtl="0" fontAlgn="base">
        <a:spcBef>
          <a:spcPct val="0"/>
        </a:spcBef>
        <a:spcAft>
          <a:spcPct val="0"/>
        </a:spcAft>
        <a:defRPr sz="2800" b="1">
          <a:solidFill>
            <a:schemeClr val="tx1"/>
          </a:solidFill>
          <a:latin typeface="Arial" pitchFamily="34" charset="0"/>
        </a:defRPr>
      </a:lvl7pPr>
      <a:lvl8pPr marL="1371600" algn="l" rtl="0" fontAlgn="base">
        <a:spcBef>
          <a:spcPct val="0"/>
        </a:spcBef>
        <a:spcAft>
          <a:spcPct val="0"/>
        </a:spcAft>
        <a:defRPr sz="2800" b="1">
          <a:solidFill>
            <a:schemeClr val="tx1"/>
          </a:solidFill>
          <a:latin typeface="Arial" pitchFamily="34" charset="0"/>
        </a:defRPr>
      </a:lvl8pPr>
      <a:lvl9pPr marL="1828800" algn="l" rtl="0" fontAlgn="base">
        <a:spcBef>
          <a:spcPct val="0"/>
        </a:spcBef>
        <a:spcAft>
          <a:spcPct val="0"/>
        </a:spcAft>
        <a:defRPr sz="2800" b="1">
          <a:solidFill>
            <a:schemeClr val="tx1"/>
          </a:solidFill>
          <a:latin typeface="Arial" pitchFamily="34" charset="0"/>
        </a:defRPr>
      </a:lvl9pPr>
    </p:titleStyle>
    <p:bodyStyle>
      <a:lvl1pPr marL="398463" indent="-361950" algn="l" rtl="0" eaLnBrk="0" fontAlgn="base" hangingPunct="0">
        <a:spcBef>
          <a:spcPct val="20000"/>
        </a:spcBef>
        <a:spcAft>
          <a:spcPct val="20000"/>
        </a:spcAft>
        <a:buChar char="•"/>
        <a:defRPr sz="2000">
          <a:solidFill>
            <a:schemeClr val="tx1"/>
          </a:solidFill>
          <a:latin typeface="+mn-lt"/>
          <a:ea typeface="+mn-ea"/>
          <a:cs typeface="+mn-cs"/>
        </a:defRPr>
      </a:lvl1pPr>
      <a:lvl2pPr marL="855663" indent="-342900" algn="l" rtl="0" eaLnBrk="0" fontAlgn="base" hangingPunct="0">
        <a:spcBef>
          <a:spcPct val="20000"/>
        </a:spcBef>
        <a:spcAft>
          <a:spcPct val="20000"/>
        </a:spcAft>
        <a:buClr>
          <a:schemeClr val="tx1"/>
        </a:buClr>
        <a:buChar char="o"/>
        <a:defRPr sz="2800">
          <a:solidFill>
            <a:schemeClr val="tx1"/>
          </a:solidFill>
          <a:latin typeface="+mn-lt"/>
        </a:defRPr>
      </a:lvl2pPr>
      <a:lvl3pPr marL="1254125" indent="-284163" algn="l" rtl="0" eaLnBrk="0" fontAlgn="base" hangingPunct="0">
        <a:spcBef>
          <a:spcPct val="20000"/>
        </a:spcBef>
        <a:spcAft>
          <a:spcPct val="20000"/>
        </a:spcAft>
        <a:buFont typeface="Wingdings" pitchFamily="2" charset="2"/>
        <a:buChar char="l"/>
        <a:defRPr sz="2400">
          <a:solidFill>
            <a:schemeClr val="tx1"/>
          </a:solidFill>
          <a:latin typeface="+mn-lt"/>
        </a:defRPr>
      </a:lvl3pPr>
      <a:lvl4pPr marL="1652588" indent="-284163" algn="l" rtl="0" eaLnBrk="0" fontAlgn="base" hangingPunct="0">
        <a:spcBef>
          <a:spcPct val="20000"/>
        </a:spcBef>
        <a:spcAft>
          <a:spcPct val="20000"/>
        </a:spcAft>
        <a:buClr>
          <a:schemeClr val="tx1"/>
        </a:buClr>
        <a:buSzPct val="130000"/>
        <a:buFont typeface="Times" pitchFamily="18" charset="0"/>
        <a:buChar char="•"/>
        <a:defRPr sz="2000">
          <a:solidFill>
            <a:schemeClr val="tx1"/>
          </a:solidFill>
          <a:latin typeface="+mn-lt"/>
        </a:defRPr>
      </a:lvl4pPr>
      <a:lvl5pPr marL="2005013" indent="-238125" algn="l" rtl="0" eaLnBrk="0" fontAlgn="base" hangingPunct="0">
        <a:spcBef>
          <a:spcPct val="20000"/>
        </a:spcBef>
        <a:spcAft>
          <a:spcPct val="20000"/>
        </a:spcAft>
        <a:buSzPct val="130000"/>
        <a:buFont typeface="Times" pitchFamily="18" charset="0"/>
        <a:buChar char="•"/>
        <a:defRPr sz="2000">
          <a:solidFill>
            <a:schemeClr val="tx1"/>
          </a:solidFill>
          <a:latin typeface="+mn-lt"/>
        </a:defRPr>
      </a:lvl5pPr>
      <a:lvl6pPr marL="2462213" indent="-238125" algn="l" rtl="0" fontAlgn="base">
        <a:spcBef>
          <a:spcPct val="20000"/>
        </a:spcBef>
        <a:spcAft>
          <a:spcPct val="20000"/>
        </a:spcAft>
        <a:buSzPct val="130000"/>
        <a:buFont typeface="Times" pitchFamily="18" charset="0"/>
        <a:buChar char="•"/>
        <a:defRPr>
          <a:solidFill>
            <a:schemeClr val="tx1"/>
          </a:solidFill>
          <a:latin typeface="+mn-lt"/>
        </a:defRPr>
      </a:lvl6pPr>
      <a:lvl7pPr marL="2919413" indent="-238125" algn="l" rtl="0" fontAlgn="base">
        <a:spcBef>
          <a:spcPct val="20000"/>
        </a:spcBef>
        <a:spcAft>
          <a:spcPct val="20000"/>
        </a:spcAft>
        <a:buSzPct val="130000"/>
        <a:buFont typeface="Times" pitchFamily="18" charset="0"/>
        <a:buChar char="•"/>
        <a:defRPr>
          <a:solidFill>
            <a:schemeClr val="tx1"/>
          </a:solidFill>
          <a:latin typeface="+mn-lt"/>
        </a:defRPr>
      </a:lvl7pPr>
      <a:lvl8pPr marL="3376613" indent="-238125" algn="l" rtl="0" fontAlgn="base">
        <a:spcBef>
          <a:spcPct val="20000"/>
        </a:spcBef>
        <a:spcAft>
          <a:spcPct val="20000"/>
        </a:spcAft>
        <a:buSzPct val="130000"/>
        <a:buFont typeface="Times" pitchFamily="18" charset="0"/>
        <a:buChar char="•"/>
        <a:defRPr>
          <a:solidFill>
            <a:schemeClr val="tx1"/>
          </a:solidFill>
          <a:latin typeface="+mn-lt"/>
        </a:defRPr>
      </a:lvl8pPr>
      <a:lvl9pPr marL="3833813" indent="-238125" algn="l" rtl="0" fontAlgn="base">
        <a:spcBef>
          <a:spcPct val="20000"/>
        </a:spcBef>
        <a:spcAft>
          <a:spcPct val="20000"/>
        </a:spcAft>
        <a:buSzPct val="130000"/>
        <a:buFont typeface="Times" pitchFamily="18" charset="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rgbClr val="0000AE"/>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white">
          <a:xfrm>
            <a:off x="-12700" y="-12700"/>
            <a:ext cx="9144000" cy="990600"/>
          </a:xfrm>
          <a:prstGeom prst="rect">
            <a:avLst/>
          </a:prstGeom>
          <a:solidFill>
            <a:schemeClr val="accent1"/>
          </a:solidFill>
          <a:ln w="12700">
            <a:solidFill>
              <a:schemeClr val="tx1"/>
            </a:solidFill>
            <a:miter lim="800000"/>
            <a:headEnd/>
            <a:tailEnd/>
          </a:ln>
          <a:effectLst/>
        </p:spPr>
        <p:txBody>
          <a:bodyPr wrap="none" lIns="90000" tIns="46800" rIns="90000" bIns="46800" anchor="ctr"/>
          <a:lstStyle/>
          <a:p>
            <a:pPr>
              <a:defRPr/>
            </a:pPr>
            <a:endParaRPr lang="en-US" dirty="0">
              <a:solidFill>
                <a:srgbClr val="FFFFFF"/>
              </a:solidFill>
            </a:endParaRPr>
          </a:p>
        </p:txBody>
      </p:sp>
      <p:sp>
        <p:nvSpPr>
          <p:cNvPr id="4099" name="Rectangle 3"/>
          <p:cNvSpPr>
            <a:spLocks noChangeArrowheads="1"/>
          </p:cNvSpPr>
          <p:nvPr/>
        </p:nvSpPr>
        <p:spPr bwMode="white">
          <a:xfrm>
            <a:off x="0" y="990600"/>
            <a:ext cx="9144000" cy="5867400"/>
          </a:xfrm>
          <a:prstGeom prst="rect">
            <a:avLst/>
          </a:prstGeom>
          <a:solidFill>
            <a:srgbClr val="0000AE"/>
          </a:solidFill>
          <a:ln w="9525">
            <a:noFill/>
            <a:miter lim="800000"/>
            <a:headEnd/>
            <a:tailEnd/>
          </a:ln>
          <a:effectLst/>
        </p:spPr>
        <p:txBody>
          <a:bodyPr wrap="none" anchor="ctr"/>
          <a:lstStyle/>
          <a:p>
            <a:pPr algn="ctr" eaLnBrk="0" hangingPunct="0">
              <a:defRPr/>
            </a:pPr>
            <a:r>
              <a:rPr lang="sv-SE" sz="2400">
                <a:solidFill>
                  <a:srgbClr val="FFFFFF"/>
                </a:solidFill>
                <a:latin typeface="Times" pitchFamily="18" charset="0"/>
              </a:rPr>
              <a:t> </a:t>
            </a:r>
          </a:p>
        </p:txBody>
      </p:sp>
      <p:sp>
        <p:nvSpPr>
          <p:cNvPr id="1028" name="Rectangle 4"/>
          <p:cNvSpPr>
            <a:spLocks noGrp="1" noChangeArrowheads="1"/>
          </p:cNvSpPr>
          <p:nvPr>
            <p:ph type="body" idx="1"/>
          </p:nvPr>
        </p:nvSpPr>
        <p:spPr bwMode="invGray">
          <a:xfrm>
            <a:off x="757238" y="1982788"/>
            <a:ext cx="7853362" cy="4418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p>
        </p:txBody>
      </p:sp>
      <p:sp>
        <p:nvSpPr>
          <p:cNvPr id="1029" name="Rectangle 5"/>
          <p:cNvSpPr>
            <a:spLocks noGrp="1" noChangeArrowheads="1"/>
          </p:cNvSpPr>
          <p:nvPr>
            <p:ph type="title"/>
          </p:nvPr>
        </p:nvSpPr>
        <p:spPr bwMode="invGray">
          <a:xfrm>
            <a:off x="301625" y="1296988"/>
            <a:ext cx="64008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title style</a:t>
            </a:r>
          </a:p>
        </p:txBody>
      </p:sp>
      <p:sp>
        <p:nvSpPr>
          <p:cNvPr id="4102"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en-US" dirty="0" smtClean="0">
                <a:solidFill>
                  <a:srgbClr val="0000AE"/>
                </a:solidFill>
              </a:rPr>
              <a:t>UW-11.27.12</a:t>
            </a:r>
            <a:endParaRPr lang="sv-SE" dirty="0">
              <a:solidFill>
                <a:srgbClr val="0000AE"/>
              </a:solidFill>
            </a:endParaRPr>
          </a:p>
        </p:txBody>
      </p:sp>
      <p:sp>
        <p:nvSpPr>
          <p:cNvPr id="4103" name="Rectangle 7"/>
          <p:cNvSpPr>
            <a:spLocks noGrp="1" noChangeArrowheads="1"/>
          </p:cNvSpPr>
          <p:nvPr>
            <p:ph type="sldNum" sz="quarter" idx="4"/>
          </p:nvPr>
        </p:nvSpPr>
        <p:spPr bwMode="auto">
          <a:xfrm>
            <a:off x="0" y="6477000"/>
            <a:ext cx="609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fontAlgn="auto" hangingPunct="0">
              <a:spcBef>
                <a:spcPts val="0"/>
              </a:spcBef>
              <a:spcAft>
                <a:spcPts val="0"/>
              </a:spcAft>
              <a:defRPr sz="1200">
                <a:latin typeface="HelveticaNeue BlackCond" charset="0"/>
              </a:defRPr>
            </a:lvl1pPr>
          </a:lstStyle>
          <a:p>
            <a:pPr>
              <a:defRPr/>
            </a:pPr>
            <a:fld id="{32141C32-CCC0-4A1F-9CC7-5F0C2AC69BF2}" type="slidenum">
              <a:rPr lang="sv-SE">
                <a:solidFill>
                  <a:srgbClr val="FFFFFF"/>
                </a:solidFill>
              </a:rPr>
              <a:pPr>
                <a:defRPr/>
              </a:pPr>
              <a:t>‹#›</a:t>
            </a:fld>
            <a:endParaRPr lang="sv-SE">
              <a:solidFill>
                <a:srgbClr val="FFFFFF"/>
              </a:solidFill>
            </a:endParaRPr>
          </a:p>
        </p:txBody>
      </p:sp>
      <p:sp>
        <p:nvSpPr>
          <p:cNvPr id="4104" name="Line 8"/>
          <p:cNvSpPr>
            <a:spLocks noChangeShapeType="1"/>
          </p:cNvSpPr>
          <p:nvPr/>
        </p:nvSpPr>
        <p:spPr bwMode="auto">
          <a:xfrm>
            <a:off x="0" y="990600"/>
            <a:ext cx="9144000" cy="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pic>
        <p:nvPicPr>
          <p:cNvPr id="1033" name="Picture 9"/>
          <p:cNvPicPr>
            <a:picLocks noChangeAspect="1" noChangeArrowheads="1"/>
          </p:cNvPicPr>
          <p:nvPr/>
        </p:nvPicPr>
        <p:blipFill>
          <a:blip r:embed="rId14" cstate="print"/>
          <a:srcRect/>
          <a:stretch>
            <a:fillRect/>
          </a:stretch>
        </p:blipFill>
        <p:spPr bwMode="auto">
          <a:xfrm>
            <a:off x="7086600" y="304800"/>
            <a:ext cx="1447800" cy="396875"/>
          </a:xfrm>
          <a:prstGeom prst="rect">
            <a:avLst/>
          </a:prstGeom>
          <a:noFill/>
          <a:ln w="9525">
            <a:noFill/>
            <a:miter lim="800000"/>
            <a:headEnd/>
            <a:tailEnd/>
          </a:ln>
        </p:spPr>
      </p:pic>
    </p:spTree>
    <p:extLst>
      <p:ext uri="{BB962C8B-B14F-4D97-AF65-F5344CB8AC3E}">
        <p14:creationId xmlns:p14="http://schemas.microsoft.com/office/powerpoint/2010/main" val="1053762879"/>
      </p:ext>
    </p:extLst>
  </p:cSld>
  <p:clrMap bg1="dk2" tx1="lt1" bg2="dk1" tx2="lt2" accent1="accent1" accent2="accent2" accent3="accent3" accent4="accent4" accent5="accent5" accent6="accent6" hlink="hlink" folHlink="folHlink"/>
  <p:sldLayoutIdLst>
    <p:sldLayoutId id="2147484121" r:id="rId1"/>
    <p:sldLayoutId id="2147484122" r:id="rId2"/>
    <p:sldLayoutId id="2147484123" r:id="rId3"/>
    <p:sldLayoutId id="2147484124" r:id="rId4"/>
    <p:sldLayoutId id="2147484125" r:id="rId5"/>
    <p:sldLayoutId id="2147484126" r:id="rId6"/>
    <p:sldLayoutId id="2147484127" r:id="rId7"/>
    <p:sldLayoutId id="2147484128" r:id="rId8"/>
    <p:sldLayoutId id="2147484129" r:id="rId9"/>
    <p:sldLayoutId id="2147484130" r:id="rId10"/>
    <p:sldLayoutId id="2147484131" r:id="rId11"/>
    <p:sldLayoutId id="2147484132" r:id="rId12"/>
  </p:sldLayoutIdLst>
  <p:hf sldNum="0" hdr="0" dt="0"/>
  <p:txStyles>
    <p:titleStyle>
      <a:lvl1pPr algn="l" rtl="0" eaLnBrk="0" fontAlgn="base" hangingPunct="0">
        <a:spcBef>
          <a:spcPct val="0"/>
        </a:spcBef>
        <a:spcAft>
          <a:spcPct val="0"/>
        </a:spcAft>
        <a:defRPr sz="2800" b="1">
          <a:solidFill>
            <a:schemeClr val="tx1"/>
          </a:solidFill>
          <a:latin typeface="+mj-lt"/>
          <a:ea typeface="+mj-ea"/>
          <a:cs typeface="+mj-cs"/>
        </a:defRPr>
      </a:lvl1pPr>
      <a:lvl2pPr algn="l" rtl="0" eaLnBrk="0" fontAlgn="base" hangingPunct="0">
        <a:spcBef>
          <a:spcPct val="0"/>
        </a:spcBef>
        <a:spcAft>
          <a:spcPct val="0"/>
        </a:spcAft>
        <a:defRPr sz="2800" b="1">
          <a:solidFill>
            <a:schemeClr val="tx1"/>
          </a:solidFill>
          <a:latin typeface="Arial" pitchFamily="34" charset="0"/>
        </a:defRPr>
      </a:lvl2pPr>
      <a:lvl3pPr algn="l" rtl="0" eaLnBrk="0" fontAlgn="base" hangingPunct="0">
        <a:spcBef>
          <a:spcPct val="0"/>
        </a:spcBef>
        <a:spcAft>
          <a:spcPct val="0"/>
        </a:spcAft>
        <a:defRPr sz="2800" b="1">
          <a:solidFill>
            <a:schemeClr val="tx1"/>
          </a:solidFill>
          <a:latin typeface="Arial" pitchFamily="34" charset="0"/>
        </a:defRPr>
      </a:lvl3pPr>
      <a:lvl4pPr algn="l" rtl="0" eaLnBrk="0" fontAlgn="base" hangingPunct="0">
        <a:spcBef>
          <a:spcPct val="0"/>
        </a:spcBef>
        <a:spcAft>
          <a:spcPct val="0"/>
        </a:spcAft>
        <a:defRPr sz="2800" b="1">
          <a:solidFill>
            <a:schemeClr val="tx1"/>
          </a:solidFill>
          <a:latin typeface="Arial" pitchFamily="34" charset="0"/>
        </a:defRPr>
      </a:lvl4pPr>
      <a:lvl5pPr algn="l" rtl="0" eaLnBrk="0" fontAlgn="base" hangingPunct="0">
        <a:spcBef>
          <a:spcPct val="0"/>
        </a:spcBef>
        <a:spcAft>
          <a:spcPct val="0"/>
        </a:spcAft>
        <a:defRPr sz="2800" b="1">
          <a:solidFill>
            <a:schemeClr val="tx1"/>
          </a:solidFill>
          <a:latin typeface="Arial" pitchFamily="34" charset="0"/>
        </a:defRPr>
      </a:lvl5pPr>
      <a:lvl6pPr marL="457200" algn="l" rtl="0" fontAlgn="base">
        <a:spcBef>
          <a:spcPct val="0"/>
        </a:spcBef>
        <a:spcAft>
          <a:spcPct val="0"/>
        </a:spcAft>
        <a:defRPr sz="2800" b="1">
          <a:solidFill>
            <a:schemeClr val="tx1"/>
          </a:solidFill>
          <a:latin typeface="Arial" pitchFamily="34" charset="0"/>
        </a:defRPr>
      </a:lvl6pPr>
      <a:lvl7pPr marL="914400" algn="l" rtl="0" fontAlgn="base">
        <a:spcBef>
          <a:spcPct val="0"/>
        </a:spcBef>
        <a:spcAft>
          <a:spcPct val="0"/>
        </a:spcAft>
        <a:defRPr sz="2800" b="1">
          <a:solidFill>
            <a:schemeClr val="tx1"/>
          </a:solidFill>
          <a:latin typeface="Arial" pitchFamily="34" charset="0"/>
        </a:defRPr>
      </a:lvl7pPr>
      <a:lvl8pPr marL="1371600" algn="l" rtl="0" fontAlgn="base">
        <a:spcBef>
          <a:spcPct val="0"/>
        </a:spcBef>
        <a:spcAft>
          <a:spcPct val="0"/>
        </a:spcAft>
        <a:defRPr sz="2800" b="1">
          <a:solidFill>
            <a:schemeClr val="tx1"/>
          </a:solidFill>
          <a:latin typeface="Arial" pitchFamily="34" charset="0"/>
        </a:defRPr>
      </a:lvl8pPr>
      <a:lvl9pPr marL="1828800" algn="l" rtl="0" fontAlgn="base">
        <a:spcBef>
          <a:spcPct val="0"/>
        </a:spcBef>
        <a:spcAft>
          <a:spcPct val="0"/>
        </a:spcAft>
        <a:defRPr sz="2800" b="1">
          <a:solidFill>
            <a:schemeClr val="tx1"/>
          </a:solidFill>
          <a:latin typeface="Arial" pitchFamily="34" charset="0"/>
        </a:defRPr>
      </a:lvl9pPr>
    </p:titleStyle>
    <p:bodyStyle>
      <a:lvl1pPr marL="398463" indent="-361950" algn="l" rtl="0" eaLnBrk="0" fontAlgn="base" hangingPunct="0">
        <a:spcBef>
          <a:spcPct val="20000"/>
        </a:spcBef>
        <a:spcAft>
          <a:spcPct val="20000"/>
        </a:spcAft>
        <a:buChar char="•"/>
        <a:defRPr sz="2000">
          <a:solidFill>
            <a:schemeClr val="tx1"/>
          </a:solidFill>
          <a:latin typeface="+mn-lt"/>
          <a:ea typeface="+mn-ea"/>
          <a:cs typeface="+mn-cs"/>
        </a:defRPr>
      </a:lvl1pPr>
      <a:lvl2pPr marL="855663" indent="-342900" algn="l" rtl="0" eaLnBrk="0" fontAlgn="base" hangingPunct="0">
        <a:spcBef>
          <a:spcPct val="20000"/>
        </a:spcBef>
        <a:spcAft>
          <a:spcPct val="20000"/>
        </a:spcAft>
        <a:buClr>
          <a:schemeClr val="tx1"/>
        </a:buClr>
        <a:buChar char="o"/>
        <a:defRPr sz="2800">
          <a:solidFill>
            <a:schemeClr val="tx1"/>
          </a:solidFill>
          <a:latin typeface="+mn-lt"/>
        </a:defRPr>
      </a:lvl2pPr>
      <a:lvl3pPr marL="1254125" indent="-284163" algn="l" rtl="0" eaLnBrk="0" fontAlgn="base" hangingPunct="0">
        <a:spcBef>
          <a:spcPct val="20000"/>
        </a:spcBef>
        <a:spcAft>
          <a:spcPct val="20000"/>
        </a:spcAft>
        <a:buFont typeface="Wingdings" pitchFamily="2" charset="2"/>
        <a:buChar char="l"/>
        <a:defRPr sz="2400">
          <a:solidFill>
            <a:schemeClr val="tx1"/>
          </a:solidFill>
          <a:latin typeface="+mn-lt"/>
        </a:defRPr>
      </a:lvl3pPr>
      <a:lvl4pPr marL="1652588" indent="-284163" algn="l" rtl="0" eaLnBrk="0" fontAlgn="base" hangingPunct="0">
        <a:spcBef>
          <a:spcPct val="20000"/>
        </a:spcBef>
        <a:spcAft>
          <a:spcPct val="20000"/>
        </a:spcAft>
        <a:buClr>
          <a:schemeClr val="tx1"/>
        </a:buClr>
        <a:buSzPct val="130000"/>
        <a:buFont typeface="Times" pitchFamily="18" charset="0"/>
        <a:buChar char="•"/>
        <a:defRPr sz="2000">
          <a:solidFill>
            <a:schemeClr val="tx1"/>
          </a:solidFill>
          <a:latin typeface="+mn-lt"/>
        </a:defRPr>
      </a:lvl4pPr>
      <a:lvl5pPr marL="2005013" indent="-238125" algn="l" rtl="0" eaLnBrk="0" fontAlgn="base" hangingPunct="0">
        <a:spcBef>
          <a:spcPct val="20000"/>
        </a:spcBef>
        <a:spcAft>
          <a:spcPct val="20000"/>
        </a:spcAft>
        <a:buSzPct val="130000"/>
        <a:buFont typeface="Times" pitchFamily="18" charset="0"/>
        <a:buChar char="•"/>
        <a:defRPr sz="2000">
          <a:solidFill>
            <a:schemeClr val="tx1"/>
          </a:solidFill>
          <a:latin typeface="+mn-lt"/>
        </a:defRPr>
      </a:lvl5pPr>
      <a:lvl6pPr marL="2462213" indent="-238125" algn="l" rtl="0" fontAlgn="base">
        <a:spcBef>
          <a:spcPct val="20000"/>
        </a:spcBef>
        <a:spcAft>
          <a:spcPct val="20000"/>
        </a:spcAft>
        <a:buSzPct val="130000"/>
        <a:buFont typeface="Times" pitchFamily="18" charset="0"/>
        <a:buChar char="•"/>
        <a:defRPr>
          <a:solidFill>
            <a:schemeClr val="tx1"/>
          </a:solidFill>
          <a:latin typeface="+mn-lt"/>
        </a:defRPr>
      </a:lvl6pPr>
      <a:lvl7pPr marL="2919413" indent="-238125" algn="l" rtl="0" fontAlgn="base">
        <a:spcBef>
          <a:spcPct val="20000"/>
        </a:spcBef>
        <a:spcAft>
          <a:spcPct val="20000"/>
        </a:spcAft>
        <a:buSzPct val="130000"/>
        <a:buFont typeface="Times" pitchFamily="18" charset="0"/>
        <a:buChar char="•"/>
        <a:defRPr>
          <a:solidFill>
            <a:schemeClr val="tx1"/>
          </a:solidFill>
          <a:latin typeface="+mn-lt"/>
        </a:defRPr>
      </a:lvl7pPr>
      <a:lvl8pPr marL="3376613" indent="-238125" algn="l" rtl="0" fontAlgn="base">
        <a:spcBef>
          <a:spcPct val="20000"/>
        </a:spcBef>
        <a:spcAft>
          <a:spcPct val="20000"/>
        </a:spcAft>
        <a:buSzPct val="130000"/>
        <a:buFont typeface="Times" pitchFamily="18" charset="0"/>
        <a:buChar char="•"/>
        <a:defRPr>
          <a:solidFill>
            <a:schemeClr val="tx1"/>
          </a:solidFill>
          <a:latin typeface="+mn-lt"/>
        </a:defRPr>
      </a:lvl8pPr>
      <a:lvl9pPr marL="3833813" indent="-238125" algn="l" rtl="0" fontAlgn="base">
        <a:spcBef>
          <a:spcPct val="20000"/>
        </a:spcBef>
        <a:spcAft>
          <a:spcPct val="20000"/>
        </a:spcAft>
        <a:buSzPct val="130000"/>
        <a:buFont typeface="Times" pitchFamily="18" charset="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6114E6-7A49-4014-8607-630331982671}" type="datetimeFigureOut">
              <a:rPr lang="en-US" smtClean="0"/>
              <a:t>1/17/2018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6205E1-D3CB-4A6A-B2B1-939831E8A675}" type="slidenum">
              <a:rPr lang="en-US" smtClean="0"/>
              <a:t>‹#›</a:t>
            </a:fld>
            <a:endParaRPr lang="en-US"/>
          </a:p>
        </p:txBody>
      </p:sp>
    </p:spTree>
    <p:extLst>
      <p:ext uri="{BB962C8B-B14F-4D97-AF65-F5344CB8AC3E}">
        <p14:creationId xmlns:p14="http://schemas.microsoft.com/office/powerpoint/2010/main" val="63897388"/>
      </p:ext>
    </p:extLst>
  </p:cSld>
  <p:clrMap bg1="lt1" tx1="dk1" bg2="lt2" tx2="dk2" accent1="accent1" accent2="accent2" accent3="accent3" accent4="accent4" accent5="accent5" accent6="accent6" hlink="hlink" folHlink="folHlink"/>
  <p:sldLayoutIdLst>
    <p:sldLayoutId id="2147484147" r:id="rId1"/>
    <p:sldLayoutId id="2147484171" r:id="rId2"/>
    <p:sldLayoutId id="2147484172" r:id="rId3"/>
    <p:sldLayoutId id="2147484170" r:id="rId4"/>
    <p:sldLayoutId id="2147484148" r:id="rId5"/>
    <p:sldLayoutId id="2147484149" r:id="rId6"/>
    <p:sldLayoutId id="2147484150" r:id="rId7"/>
    <p:sldLayoutId id="2147484151" r:id="rId8"/>
    <p:sldLayoutId id="2147484152" r:id="rId9"/>
    <p:sldLayoutId id="2147484153" r:id="rId10"/>
    <p:sldLayoutId id="2147484154" r:id="rId11"/>
    <p:sldLayoutId id="2147484155" r:id="rId12"/>
    <p:sldLayoutId id="2147484156" r:id="rId13"/>
    <p:sldLayoutId id="2147484157"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Group 9"/>
          <p:cNvGrpSpPr>
            <a:grpSpLocks/>
          </p:cNvGrpSpPr>
          <p:nvPr/>
        </p:nvGrpSpPr>
        <p:grpSpPr bwMode="auto">
          <a:xfrm>
            <a:off x="228600" y="74613"/>
            <a:ext cx="8686800" cy="6630987"/>
            <a:chOff x="228600" y="74805"/>
            <a:chExt cx="8686800" cy="6630795"/>
          </a:xfrm>
        </p:grpSpPr>
        <p:grpSp>
          <p:nvGrpSpPr>
            <p:cNvPr id="3" name="Group 9"/>
            <p:cNvGrpSpPr>
              <a:grpSpLocks/>
            </p:cNvGrpSpPr>
            <p:nvPr/>
          </p:nvGrpSpPr>
          <p:grpSpPr bwMode="auto">
            <a:xfrm>
              <a:off x="228600" y="228600"/>
              <a:ext cx="8686800" cy="6400800"/>
              <a:chOff x="152400" y="152400"/>
              <a:chExt cx="8839200" cy="6553200"/>
            </a:xfrm>
          </p:grpSpPr>
          <p:sp>
            <p:nvSpPr>
              <p:cNvPr id="14" name="Rectangle 13"/>
              <p:cNvSpPr/>
              <p:nvPr/>
            </p:nvSpPr>
            <p:spPr>
              <a:xfrm>
                <a:off x="152400" y="152592"/>
                <a:ext cx="8839200" cy="6553011"/>
              </a:xfrm>
              <a:prstGeom prst="rect">
                <a:avLst/>
              </a:prstGeom>
              <a:noFill/>
              <a:ln w="63500">
                <a:solidFill>
                  <a:srgbClr val="666699">
                    <a:alpha val="80000"/>
                  </a:srgbClr>
                </a:solidFill>
              </a:ln>
            </p:spPr>
            <p:style>
              <a:lnRef idx="2">
                <a:schemeClr val="accent6"/>
              </a:lnRef>
              <a:fillRef idx="1">
                <a:schemeClr val="lt1"/>
              </a:fillRef>
              <a:effectRef idx="0">
                <a:schemeClr val="accent6"/>
              </a:effectRef>
              <a:fontRef idx="minor">
                <a:schemeClr val="dk1"/>
              </a:fontRef>
            </p:style>
            <p:txBody>
              <a:bodyPr anchor="ctr"/>
              <a:lstStyle/>
              <a:p>
                <a:pPr algn="ctr"/>
                <a:endParaRPr lang="en-US">
                  <a:solidFill>
                    <a:srgbClr val="000000"/>
                  </a:solidFill>
                </a:endParaRPr>
              </a:p>
            </p:txBody>
          </p:sp>
          <p:sp>
            <p:nvSpPr>
              <p:cNvPr id="15" name="Rectangle 14"/>
              <p:cNvSpPr/>
              <p:nvPr/>
            </p:nvSpPr>
            <p:spPr>
              <a:xfrm>
                <a:off x="228322" y="228980"/>
                <a:ext cx="8687357" cy="6400237"/>
              </a:xfrm>
              <a:prstGeom prst="rect">
                <a:avLst/>
              </a:prstGeom>
              <a:solidFill>
                <a:schemeClr val="lt1">
                  <a:alpha val="80000"/>
                </a:schemeClr>
              </a:solidFill>
              <a:ln>
                <a:solidFill>
                  <a:srgbClr val="CC9933"/>
                </a:solidFill>
              </a:ln>
            </p:spPr>
            <p:style>
              <a:lnRef idx="2">
                <a:schemeClr val="accent6"/>
              </a:lnRef>
              <a:fillRef idx="1">
                <a:schemeClr val="lt1"/>
              </a:fillRef>
              <a:effectRef idx="0">
                <a:schemeClr val="accent6"/>
              </a:effectRef>
              <a:fontRef idx="minor">
                <a:schemeClr val="dk1"/>
              </a:fontRef>
            </p:style>
            <p:txBody>
              <a:bodyPr anchor="ctr"/>
              <a:lstStyle/>
              <a:p>
                <a:pPr algn="ctr"/>
                <a:endParaRPr lang="en-US">
                  <a:solidFill>
                    <a:srgbClr val="000000"/>
                  </a:solidFill>
                </a:endParaRPr>
              </a:p>
            </p:txBody>
          </p:sp>
        </p:grpSp>
        <p:pic>
          <p:nvPicPr>
            <p:cNvPr id="1033" name="Picture 2" descr="C:\Documents and Settings\khofmeister\Desktop\advancelogo.jpg"/>
            <p:cNvPicPr>
              <a:picLocks noChangeAspect="1" noChangeArrowheads="1"/>
            </p:cNvPicPr>
            <p:nvPr/>
          </p:nvPicPr>
          <p:blipFill>
            <a:blip r:embed="rId14" cstate="print"/>
            <a:srcRect b="23627"/>
            <a:stretch>
              <a:fillRect/>
            </a:stretch>
          </p:blipFill>
          <p:spPr bwMode="auto">
            <a:xfrm>
              <a:off x="457200" y="74805"/>
              <a:ext cx="1752600" cy="407888"/>
            </a:xfrm>
            <a:prstGeom prst="rect">
              <a:avLst/>
            </a:prstGeom>
            <a:noFill/>
            <a:ln w="9525">
              <a:noFill/>
              <a:miter lim="800000"/>
              <a:headEnd/>
              <a:tailEnd/>
            </a:ln>
          </p:spPr>
        </p:pic>
        <p:pic>
          <p:nvPicPr>
            <p:cNvPr id="1034" name="Picture 3" descr="C:\Documents and Settings\khofmeister\Desktop\advancelogo.jpg"/>
            <p:cNvPicPr>
              <a:picLocks noChangeAspect="1" noChangeArrowheads="1"/>
            </p:cNvPicPr>
            <p:nvPr/>
          </p:nvPicPr>
          <p:blipFill>
            <a:blip r:embed="rId15" cstate="print"/>
            <a:srcRect t="71841"/>
            <a:stretch>
              <a:fillRect/>
            </a:stretch>
          </p:blipFill>
          <p:spPr bwMode="auto">
            <a:xfrm>
              <a:off x="4876800" y="6380162"/>
              <a:ext cx="3792537" cy="325438"/>
            </a:xfrm>
            <a:prstGeom prst="rect">
              <a:avLst/>
            </a:prstGeom>
            <a:noFill/>
            <a:ln w="9525">
              <a:noFill/>
              <a:miter lim="800000"/>
              <a:headEnd/>
              <a:tailEnd/>
            </a:ln>
          </p:spPr>
        </p:pic>
      </p:grpSp>
      <p:sp>
        <p:nvSpPr>
          <p:cNvPr id="16" name="Date Placeholder 3"/>
          <p:cNvSpPr>
            <a:spLocks noGrp="1"/>
          </p:cNvSpPr>
          <p:nvPr>
            <p:ph type="dt" sz="half" idx="2"/>
          </p:nvPr>
        </p:nvSpPr>
        <p:spPr>
          <a:xfrm>
            <a:off x="304800" y="617220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7F7F7F"/>
                </a:solidFill>
                <a:latin typeface="Calibri" pitchFamily="34" charset="0"/>
              </a:defRPr>
            </a:lvl1pPr>
          </a:lstStyle>
          <a:p>
            <a:fld id="{27D3A5DC-F5B9-4499-BA6F-DD6AFB6E9C49}" type="datetimeFigureOut">
              <a:rPr lang="en-US" smtClean="0"/>
              <a:pPr/>
              <a:t>1/17/2018</a:t>
            </a:fld>
            <a:endParaRPr lang="en-US"/>
          </a:p>
        </p:txBody>
      </p:sp>
      <p:sp>
        <p:nvSpPr>
          <p:cNvPr id="17" name="Footer Placeholder 4"/>
          <p:cNvSpPr>
            <a:spLocks noGrp="1"/>
          </p:cNvSpPr>
          <p:nvPr>
            <p:ph type="ftr" sz="quarter" idx="3"/>
          </p:nvPr>
        </p:nvSpPr>
        <p:spPr>
          <a:xfrm>
            <a:off x="3200400" y="6172200"/>
            <a:ext cx="2895600" cy="365125"/>
          </a:xfrm>
          <a:prstGeom prst="rect">
            <a:avLst/>
          </a:prstGeom>
        </p:spPr>
        <p:txBody>
          <a:bodyPr vert="horz" wrap="square" lIns="91440" tIns="45720" rIns="91440" bIns="45720" numCol="1" anchor="t" anchorCtr="0" compatLnSpc="1">
            <a:prstTxWarp prst="textNoShape">
              <a:avLst/>
            </a:prstTxWarp>
          </a:bodyPr>
          <a:lstStyle>
            <a:lvl1pPr algn="ctr">
              <a:defRPr>
                <a:solidFill>
                  <a:srgbClr val="7F7F7F"/>
                </a:solidFill>
                <a:latin typeface="Calibri" pitchFamily="34" charset="0"/>
              </a:defRPr>
            </a:lvl1pPr>
          </a:lstStyle>
          <a:p>
            <a:endParaRPr lang="en-US"/>
          </a:p>
        </p:txBody>
      </p:sp>
      <p:sp>
        <p:nvSpPr>
          <p:cNvPr id="18" name="Slide Number Placeholder 5"/>
          <p:cNvSpPr>
            <a:spLocks noGrp="1"/>
          </p:cNvSpPr>
          <p:nvPr>
            <p:ph type="sldNum" sz="quarter" idx="4"/>
          </p:nvPr>
        </p:nvSpPr>
        <p:spPr>
          <a:xfrm>
            <a:off x="6705600" y="6172200"/>
            <a:ext cx="2133600" cy="365125"/>
          </a:xfrm>
          <a:prstGeom prst="rect">
            <a:avLst/>
          </a:prstGeom>
        </p:spPr>
        <p:txBody>
          <a:bodyPr vert="horz" wrap="square" lIns="91440" tIns="45720" rIns="91440" bIns="45720" numCol="1" anchor="t" anchorCtr="0" compatLnSpc="1">
            <a:prstTxWarp prst="textNoShape">
              <a:avLst/>
            </a:prstTxWarp>
          </a:bodyPr>
          <a:lstStyle>
            <a:lvl1pPr algn="r">
              <a:defRPr>
                <a:solidFill>
                  <a:srgbClr val="7F7F7F"/>
                </a:solidFill>
                <a:latin typeface="Calibri" pitchFamily="34" charset="0"/>
              </a:defRPr>
            </a:lvl1pPr>
          </a:lstStyle>
          <a:p>
            <a:fld id="{F14C8D30-E61B-423C-9936-3E8038750D52}" type="slidenum">
              <a:rPr lang="en-US" smtClean="0"/>
              <a:pPr/>
              <a:t>‹#›</a:t>
            </a:fld>
            <a:endParaRPr lang="en-US"/>
          </a:p>
        </p:txBody>
      </p:sp>
      <p:sp>
        <p:nvSpPr>
          <p:cNvPr id="103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3932540680"/>
      </p:ext>
    </p:extLst>
  </p:cSld>
  <p:clrMap bg1="lt1" tx1="dk1" bg2="lt2" tx2="dk2" accent1="accent1" accent2="accent2" accent3="accent3" accent4="accent4" accent5="accent5" accent6="accent6" hlink="hlink" folHlink="folHlink"/>
  <p:sldLayoutIdLst>
    <p:sldLayoutId id="2147484159" r:id="rId1"/>
    <p:sldLayoutId id="2147484160" r:id="rId2"/>
    <p:sldLayoutId id="2147484161" r:id="rId3"/>
    <p:sldLayoutId id="2147484162" r:id="rId4"/>
    <p:sldLayoutId id="2147484163" r:id="rId5"/>
    <p:sldLayoutId id="2147484164" r:id="rId6"/>
    <p:sldLayoutId id="2147484165" r:id="rId7"/>
    <p:sldLayoutId id="2147484166" r:id="rId8"/>
    <p:sldLayoutId id="2147484167" r:id="rId9"/>
    <p:sldLayoutId id="2147484168" r:id="rId10"/>
    <p:sldLayoutId id="2147484169" r:id="rId11"/>
    <p:sldLayoutId id="2147484274" r:id="rId12"/>
  </p:sldLayoutIdLst>
  <p:timing>
    <p:tnLst>
      <p:par>
        <p:cTn id="1" dur="indefinite" restart="never" nodeType="tmRoot"/>
      </p:par>
    </p:tnLst>
  </p:timing>
  <p:txStyles>
    <p:titleStyle>
      <a:lvl1pPr algn="ctr" rtl="0" eaLnBrk="1" fontAlgn="base" hangingPunct="1">
        <a:spcBef>
          <a:spcPct val="0"/>
        </a:spcBef>
        <a:spcAft>
          <a:spcPct val="0"/>
        </a:spcAft>
        <a:defRPr sz="4400" b="1" kern="1200">
          <a:solidFill>
            <a:srgbClr val="4E4E76"/>
          </a:solidFill>
          <a:latin typeface="+mj-lt"/>
          <a:ea typeface="+mj-ea"/>
          <a:cs typeface="+mj-cs"/>
        </a:defRPr>
      </a:lvl1pPr>
      <a:lvl2pPr algn="ctr" rtl="0" eaLnBrk="1" fontAlgn="base" hangingPunct="1">
        <a:spcBef>
          <a:spcPct val="0"/>
        </a:spcBef>
        <a:spcAft>
          <a:spcPct val="0"/>
        </a:spcAft>
        <a:defRPr sz="4400" b="1">
          <a:solidFill>
            <a:srgbClr val="4E4E76"/>
          </a:solidFill>
          <a:latin typeface="Calibri" pitchFamily="34" charset="0"/>
        </a:defRPr>
      </a:lvl2pPr>
      <a:lvl3pPr algn="ctr" rtl="0" eaLnBrk="1" fontAlgn="base" hangingPunct="1">
        <a:spcBef>
          <a:spcPct val="0"/>
        </a:spcBef>
        <a:spcAft>
          <a:spcPct val="0"/>
        </a:spcAft>
        <a:defRPr sz="4400" b="1">
          <a:solidFill>
            <a:srgbClr val="4E4E76"/>
          </a:solidFill>
          <a:latin typeface="Calibri" pitchFamily="34" charset="0"/>
        </a:defRPr>
      </a:lvl3pPr>
      <a:lvl4pPr algn="ctr" rtl="0" eaLnBrk="1" fontAlgn="base" hangingPunct="1">
        <a:spcBef>
          <a:spcPct val="0"/>
        </a:spcBef>
        <a:spcAft>
          <a:spcPct val="0"/>
        </a:spcAft>
        <a:defRPr sz="4400" b="1">
          <a:solidFill>
            <a:srgbClr val="4E4E76"/>
          </a:solidFill>
          <a:latin typeface="Calibri" pitchFamily="34" charset="0"/>
        </a:defRPr>
      </a:lvl4pPr>
      <a:lvl5pPr algn="ctr" rtl="0" eaLnBrk="1" fontAlgn="base" hangingPunct="1">
        <a:spcBef>
          <a:spcPct val="0"/>
        </a:spcBef>
        <a:spcAft>
          <a:spcPct val="0"/>
        </a:spcAft>
        <a:defRPr sz="4400" b="1">
          <a:solidFill>
            <a:srgbClr val="4E4E76"/>
          </a:solidFill>
          <a:latin typeface="Calibri" pitchFamily="34" charset="0"/>
        </a:defRPr>
      </a:lvl5pPr>
      <a:lvl6pPr marL="457200" algn="ctr" rtl="0" eaLnBrk="1" fontAlgn="base" hangingPunct="1">
        <a:spcBef>
          <a:spcPct val="0"/>
        </a:spcBef>
        <a:spcAft>
          <a:spcPct val="0"/>
        </a:spcAft>
        <a:defRPr sz="4400" b="1">
          <a:solidFill>
            <a:srgbClr val="4E4E76"/>
          </a:solidFill>
          <a:latin typeface="Calibri" pitchFamily="34" charset="0"/>
        </a:defRPr>
      </a:lvl6pPr>
      <a:lvl7pPr marL="914400" algn="ctr" rtl="0" eaLnBrk="1" fontAlgn="base" hangingPunct="1">
        <a:spcBef>
          <a:spcPct val="0"/>
        </a:spcBef>
        <a:spcAft>
          <a:spcPct val="0"/>
        </a:spcAft>
        <a:defRPr sz="4400" b="1">
          <a:solidFill>
            <a:srgbClr val="4E4E76"/>
          </a:solidFill>
          <a:latin typeface="Calibri" pitchFamily="34" charset="0"/>
        </a:defRPr>
      </a:lvl7pPr>
      <a:lvl8pPr marL="1371600" algn="ctr" rtl="0" eaLnBrk="1" fontAlgn="base" hangingPunct="1">
        <a:spcBef>
          <a:spcPct val="0"/>
        </a:spcBef>
        <a:spcAft>
          <a:spcPct val="0"/>
        </a:spcAft>
        <a:defRPr sz="4400" b="1">
          <a:solidFill>
            <a:srgbClr val="4E4E76"/>
          </a:solidFill>
          <a:latin typeface="Calibri" pitchFamily="34" charset="0"/>
        </a:defRPr>
      </a:lvl8pPr>
      <a:lvl9pPr marL="1828800" algn="ctr" rtl="0" eaLnBrk="1" fontAlgn="base" hangingPunct="1">
        <a:spcBef>
          <a:spcPct val="0"/>
        </a:spcBef>
        <a:spcAft>
          <a:spcPct val="0"/>
        </a:spcAft>
        <a:defRPr sz="4400" b="1">
          <a:solidFill>
            <a:srgbClr val="4E4E76"/>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rgbClr val="0000AE"/>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white">
          <a:xfrm>
            <a:off x="-12700" y="-12700"/>
            <a:ext cx="9144000" cy="990600"/>
          </a:xfrm>
          <a:prstGeom prst="rect">
            <a:avLst/>
          </a:prstGeom>
          <a:solidFill>
            <a:schemeClr val="accent1"/>
          </a:solidFill>
          <a:ln w="12700">
            <a:solidFill>
              <a:schemeClr val="tx1"/>
            </a:solidFill>
            <a:miter lim="800000"/>
            <a:headEnd/>
            <a:tailEnd/>
          </a:ln>
          <a:effectLst/>
        </p:spPr>
        <p:txBody>
          <a:bodyPr wrap="none" lIns="90000" tIns="46800" rIns="90000" bIns="46800" anchor="ctr"/>
          <a:lstStyle/>
          <a:p>
            <a:pPr>
              <a:defRPr/>
            </a:pPr>
            <a:endParaRPr lang="en-US" dirty="0">
              <a:solidFill>
                <a:srgbClr val="FFFFFF"/>
              </a:solidFill>
            </a:endParaRPr>
          </a:p>
        </p:txBody>
      </p:sp>
      <p:sp>
        <p:nvSpPr>
          <p:cNvPr id="4099" name="Rectangle 3"/>
          <p:cNvSpPr>
            <a:spLocks noChangeArrowheads="1"/>
          </p:cNvSpPr>
          <p:nvPr/>
        </p:nvSpPr>
        <p:spPr bwMode="white">
          <a:xfrm>
            <a:off x="0" y="990600"/>
            <a:ext cx="9144000" cy="5867400"/>
          </a:xfrm>
          <a:prstGeom prst="rect">
            <a:avLst/>
          </a:prstGeom>
          <a:solidFill>
            <a:srgbClr val="0000AE"/>
          </a:solidFill>
          <a:ln w="9525">
            <a:noFill/>
            <a:miter lim="800000"/>
            <a:headEnd/>
            <a:tailEnd/>
          </a:ln>
          <a:effectLst/>
        </p:spPr>
        <p:txBody>
          <a:bodyPr wrap="none" anchor="ctr"/>
          <a:lstStyle/>
          <a:p>
            <a:pPr algn="ctr" eaLnBrk="0" hangingPunct="0">
              <a:defRPr/>
            </a:pPr>
            <a:r>
              <a:rPr lang="sv-SE" sz="2400">
                <a:solidFill>
                  <a:srgbClr val="FFFFFF"/>
                </a:solidFill>
                <a:latin typeface="Times" pitchFamily="18" charset="0"/>
              </a:rPr>
              <a:t> </a:t>
            </a:r>
          </a:p>
        </p:txBody>
      </p:sp>
      <p:sp>
        <p:nvSpPr>
          <p:cNvPr id="1028" name="Rectangle 4"/>
          <p:cNvSpPr>
            <a:spLocks noGrp="1" noChangeArrowheads="1"/>
          </p:cNvSpPr>
          <p:nvPr>
            <p:ph type="body" idx="1"/>
          </p:nvPr>
        </p:nvSpPr>
        <p:spPr bwMode="invGray">
          <a:xfrm>
            <a:off x="757238" y="1982788"/>
            <a:ext cx="7853362" cy="4418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p>
        </p:txBody>
      </p:sp>
      <p:sp>
        <p:nvSpPr>
          <p:cNvPr id="1029" name="Rectangle 5"/>
          <p:cNvSpPr>
            <a:spLocks noGrp="1" noChangeArrowheads="1"/>
          </p:cNvSpPr>
          <p:nvPr>
            <p:ph type="title"/>
          </p:nvPr>
        </p:nvSpPr>
        <p:spPr bwMode="invGray">
          <a:xfrm>
            <a:off x="301625" y="1296988"/>
            <a:ext cx="64008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title style</a:t>
            </a:r>
          </a:p>
        </p:txBody>
      </p:sp>
      <p:sp>
        <p:nvSpPr>
          <p:cNvPr id="4102"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
        <p:nvSpPr>
          <p:cNvPr id="4103" name="Rectangle 7"/>
          <p:cNvSpPr>
            <a:spLocks noGrp="1" noChangeArrowheads="1"/>
          </p:cNvSpPr>
          <p:nvPr>
            <p:ph type="sldNum" sz="quarter" idx="4"/>
          </p:nvPr>
        </p:nvSpPr>
        <p:spPr bwMode="auto">
          <a:xfrm>
            <a:off x="0" y="6477000"/>
            <a:ext cx="609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fontAlgn="auto" hangingPunct="0">
              <a:spcBef>
                <a:spcPts val="0"/>
              </a:spcBef>
              <a:spcAft>
                <a:spcPts val="0"/>
              </a:spcAft>
              <a:defRPr sz="1200">
                <a:latin typeface="HelveticaNeue BlackCond" charset="0"/>
              </a:defRPr>
            </a:lvl1pPr>
          </a:lstStyle>
          <a:p>
            <a:pPr>
              <a:defRPr/>
            </a:pPr>
            <a:fld id="{32141C32-CCC0-4A1F-9CC7-5F0C2AC69BF2}" type="slidenum">
              <a:rPr lang="sv-SE">
                <a:solidFill>
                  <a:srgbClr val="FFFFFF"/>
                </a:solidFill>
              </a:rPr>
              <a:pPr>
                <a:defRPr/>
              </a:pPr>
              <a:t>‹#›</a:t>
            </a:fld>
            <a:endParaRPr lang="sv-SE">
              <a:solidFill>
                <a:srgbClr val="FFFFFF"/>
              </a:solidFill>
            </a:endParaRPr>
          </a:p>
        </p:txBody>
      </p:sp>
      <p:sp>
        <p:nvSpPr>
          <p:cNvPr id="4104" name="Line 8"/>
          <p:cNvSpPr>
            <a:spLocks noChangeShapeType="1"/>
          </p:cNvSpPr>
          <p:nvPr/>
        </p:nvSpPr>
        <p:spPr bwMode="auto">
          <a:xfrm>
            <a:off x="0" y="990600"/>
            <a:ext cx="9144000" cy="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pic>
        <p:nvPicPr>
          <p:cNvPr id="1033" name="Picture 9"/>
          <p:cNvPicPr>
            <a:picLocks noChangeAspect="1" noChangeArrowheads="1"/>
          </p:cNvPicPr>
          <p:nvPr/>
        </p:nvPicPr>
        <p:blipFill>
          <a:blip r:embed="rId14" cstate="print"/>
          <a:srcRect/>
          <a:stretch>
            <a:fillRect/>
          </a:stretch>
        </p:blipFill>
        <p:spPr bwMode="auto">
          <a:xfrm>
            <a:off x="7086600" y="304800"/>
            <a:ext cx="1447800" cy="396875"/>
          </a:xfrm>
          <a:prstGeom prst="rect">
            <a:avLst/>
          </a:prstGeom>
          <a:noFill/>
          <a:ln w="9525">
            <a:noFill/>
            <a:miter lim="800000"/>
            <a:headEnd/>
            <a:tailEnd/>
          </a:ln>
        </p:spPr>
      </p:pic>
    </p:spTree>
    <p:extLst>
      <p:ext uri="{BB962C8B-B14F-4D97-AF65-F5344CB8AC3E}">
        <p14:creationId xmlns:p14="http://schemas.microsoft.com/office/powerpoint/2010/main" val="1646695397"/>
      </p:ext>
    </p:extLst>
  </p:cSld>
  <p:clrMap bg1="dk2" tx1="lt1" bg2="dk1" tx2="lt2" accent1="accent1" accent2="accent2" accent3="accent3" accent4="accent4" accent5="accent5" accent6="accent6" hlink="hlink" folHlink="folHlink"/>
  <p:sldLayoutIdLst>
    <p:sldLayoutId id="2147484134" r:id="rId1"/>
    <p:sldLayoutId id="2147484135" r:id="rId2"/>
    <p:sldLayoutId id="2147484136" r:id="rId3"/>
    <p:sldLayoutId id="2147484137" r:id="rId4"/>
    <p:sldLayoutId id="2147484138" r:id="rId5"/>
    <p:sldLayoutId id="2147484139" r:id="rId6"/>
    <p:sldLayoutId id="2147484140" r:id="rId7"/>
    <p:sldLayoutId id="2147484141" r:id="rId8"/>
    <p:sldLayoutId id="2147484142" r:id="rId9"/>
    <p:sldLayoutId id="2147484143" r:id="rId10"/>
    <p:sldLayoutId id="2147484144" r:id="rId11"/>
    <p:sldLayoutId id="2147484145" r:id="rId12"/>
  </p:sldLayoutIdLst>
  <p:hf sldNum="0" hdr="0" dt="0"/>
  <p:txStyles>
    <p:titleStyle>
      <a:lvl1pPr algn="l" rtl="0" eaLnBrk="0" fontAlgn="base" hangingPunct="0">
        <a:spcBef>
          <a:spcPct val="0"/>
        </a:spcBef>
        <a:spcAft>
          <a:spcPct val="0"/>
        </a:spcAft>
        <a:defRPr sz="2800" b="1">
          <a:solidFill>
            <a:schemeClr val="tx1"/>
          </a:solidFill>
          <a:latin typeface="+mj-lt"/>
          <a:ea typeface="+mj-ea"/>
          <a:cs typeface="+mj-cs"/>
        </a:defRPr>
      </a:lvl1pPr>
      <a:lvl2pPr algn="l" rtl="0" eaLnBrk="0" fontAlgn="base" hangingPunct="0">
        <a:spcBef>
          <a:spcPct val="0"/>
        </a:spcBef>
        <a:spcAft>
          <a:spcPct val="0"/>
        </a:spcAft>
        <a:defRPr sz="2800" b="1">
          <a:solidFill>
            <a:schemeClr val="tx1"/>
          </a:solidFill>
          <a:latin typeface="Arial" pitchFamily="34" charset="0"/>
        </a:defRPr>
      </a:lvl2pPr>
      <a:lvl3pPr algn="l" rtl="0" eaLnBrk="0" fontAlgn="base" hangingPunct="0">
        <a:spcBef>
          <a:spcPct val="0"/>
        </a:spcBef>
        <a:spcAft>
          <a:spcPct val="0"/>
        </a:spcAft>
        <a:defRPr sz="2800" b="1">
          <a:solidFill>
            <a:schemeClr val="tx1"/>
          </a:solidFill>
          <a:latin typeface="Arial" pitchFamily="34" charset="0"/>
        </a:defRPr>
      </a:lvl3pPr>
      <a:lvl4pPr algn="l" rtl="0" eaLnBrk="0" fontAlgn="base" hangingPunct="0">
        <a:spcBef>
          <a:spcPct val="0"/>
        </a:spcBef>
        <a:spcAft>
          <a:spcPct val="0"/>
        </a:spcAft>
        <a:defRPr sz="2800" b="1">
          <a:solidFill>
            <a:schemeClr val="tx1"/>
          </a:solidFill>
          <a:latin typeface="Arial" pitchFamily="34" charset="0"/>
        </a:defRPr>
      </a:lvl4pPr>
      <a:lvl5pPr algn="l" rtl="0" eaLnBrk="0" fontAlgn="base" hangingPunct="0">
        <a:spcBef>
          <a:spcPct val="0"/>
        </a:spcBef>
        <a:spcAft>
          <a:spcPct val="0"/>
        </a:spcAft>
        <a:defRPr sz="2800" b="1">
          <a:solidFill>
            <a:schemeClr val="tx1"/>
          </a:solidFill>
          <a:latin typeface="Arial" pitchFamily="34" charset="0"/>
        </a:defRPr>
      </a:lvl5pPr>
      <a:lvl6pPr marL="457200" algn="l" rtl="0" fontAlgn="base">
        <a:spcBef>
          <a:spcPct val="0"/>
        </a:spcBef>
        <a:spcAft>
          <a:spcPct val="0"/>
        </a:spcAft>
        <a:defRPr sz="2800" b="1">
          <a:solidFill>
            <a:schemeClr val="tx1"/>
          </a:solidFill>
          <a:latin typeface="Arial" pitchFamily="34" charset="0"/>
        </a:defRPr>
      </a:lvl6pPr>
      <a:lvl7pPr marL="914400" algn="l" rtl="0" fontAlgn="base">
        <a:spcBef>
          <a:spcPct val="0"/>
        </a:spcBef>
        <a:spcAft>
          <a:spcPct val="0"/>
        </a:spcAft>
        <a:defRPr sz="2800" b="1">
          <a:solidFill>
            <a:schemeClr val="tx1"/>
          </a:solidFill>
          <a:latin typeface="Arial" pitchFamily="34" charset="0"/>
        </a:defRPr>
      </a:lvl7pPr>
      <a:lvl8pPr marL="1371600" algn="l" rtl="0" fontAlgn="base">
        <a:spcBef>
          <a:spcPct val="0"/>
        </a:spcBef>
        <a:spcAft>
          <a:spcPct val="0"/>
        </a:spcAft>
        <a:defRPr sz="2800" b="1">
          <a:solidFill>
            <a:schemeClr val="tx1"/>
          </a:solidFill>
          <a:latin typeface="Arial" pitchFamily="34" charset="0"/>
        </a:defRPr>
      </a:lvl8pPr>
      <a:lvl9pPr marL="1828800" algn="l" rtl="0" fontAlgn="base">
        <a:spcBef>
          <a:spcPct val="0"/>
        </a:spcBef>
        <a:spcAft>
          <a:spcPct val="0"/>
        </a:spcAft>
        <a:defRPr sz="2800" b="1">
          <a:solidFill>
            <a:schemeClr val="tx1"/>
          </a:solidFill>
          <a:latin typeface="Arial" pitchFamily="34" charset="0"/>
        </a:defRPr>
      </a:lvl9pPr>
    </p:titleStyle>
    <p:bodyStyle>
      <a:lvl1pPr marL="398463" indent="-361950" algn="l" rtl="0" eaLnBrk="0" fontAlgn="base" hangingPunct="0">
        <a:spcBef>
          <a:spcPct val="20000"/>
        </a:spcBef>
        <a:spcAft>
          <a:spcPct val="20000"/>
        </a:spcAft>
        <a:buChar char="•"/>
        <a:defRPr sz="2000">
          <a:solidFill>
            <a:schemeClr val="tx1"/>
          </a:solidFill>
          <a:latin typeface="+mn-lt"/>
          <a:ea typeface="+mn-ea"/>
          <a:cs typeface="+mn-cs"/>
        </a:defRPr>
      </a:lvl1pPr>
      <a:lvl2pPr marL="855663" indent="-342900" algn="l" rtl="0" eaLnBrk="0" fontAlgn="base" hangingPunct="0">
        <a:spcBef>
          <a:spcPct val="20000"/>
        </a:spcBef>
        <a:spcAft>
          <a:spcPct val="20000"/>
        </a:spcAft>
        <a:buClr>
          <a:schemeClr val="tx1"/>
        </a:buClr>
        <a:buChar char="o"/>
        <a:defRPr sz="2800">
          <a:solidFill>
            <a:schemeClr val="tx1"/>
          </a:solidFill>
          <a:latin typeface="+mn-lt"/>
        </a:defRPr>
      </a:lvl2pPr>
      <a:lvl3pPr marL="1254125" indent="-284163" algn="l" rtl="0" eaLnBrk="0" fontAlgn="base" hangingPunct="0">
        <a:spcBef>
          <a:spcPct val="20000"/>
        </a:spcBef>
        <a:spcAft>
          <a:spcPct val="20000"/>
        </a:spcAft>
        <a:buFont typeface="Wingdings" pitchFamily="2" charset="2"/>
        <a:buChar char="l"/>
        <a:defRPr sz="2400">
          <a:solidFill>
            <a:schemeClr val="tx1"/>
          </a:solidFill>
          <a:latin typeface="+mn-lt"/>
        </a:defRPr>
      </a:lvl3pPr>
      <a:lvl4pPr marL="1652588" indent="-284163" algn="l" rtl="0" eaLnBrk="0" fontAlgn="base" hangingPunct="0">
        <a:spcBef>
          <a:spcPct val="20000"/>
        </a:spcBef>
        <a:spcAft>
          <a:spcPct val="20000"/>
        </a:spcAft>
        <a:buClr>
          <a:schemeClr val="tx1"/>
        </a:buClr>
        <a:buSzPct val="130000"/>
        <a:buFont typeface="Times" pitchFamily="18" charset="0"/>
        <a:buChar char="•"/>
        <a:defRPr sz="2000">
          <a:solidFill>
            <a:schemeClr val="tx1"/>
          </a:solidFill>
          <a:latin typeface="+mn-lt"/>
        </a:defRPr>
      </a:lvl4pPr>
      <a:lvl5pPr marL="2005013" indent="-238125" algn="l" rtl="0" eaLnBrk="0" fontAlgn="base" hangingPunct="0">
        <a:spcBef>
          <a:spcPct val="20000"/>
        </a:spcBef>
        <a:spcAft>
          <a:spcPct val="20000"/>
        </a:spcAft>
        <a:buSzPct val="130000"/>
        <a:buFont typeface="Times" pitchFamily="18" charset="0"/>
        <a:buChar char="•"/>
        <a:defRPr sz="2000">
          <a:solidFill>
            <a:schemeClr val="tx1"/>
          </a:solidFill>
          <a:latin typeface="+mn-lt"/>
        </a:defRPr>
      </a:lvl5pPr>
      <a:lvl6pPr marL="2462213" indent="-238125" algn="l" rtl="0" fontAlgn="base">
        <a:spcBef>
          <a:spcPct val="20000"/>
        </a:spcBef>
        <a:spcAft>
          <a:spcPct val="20000"/>
        </a:spcAft>
        <a:buSzPct val="130000"/>
        <a:buFont typeface="Times" pitchFamily="18" charset="0"/>
        <a:buChar char="•"/>
        <a:defRPr>
          <a:solidFill>
            <a:schemeClr val="tx1"/>
          </a:solidFill>
          <a:latin typeface="+mn-lt"/>
        </a:defRPr>
      </a:lvl6pPr>
      <a:lvl7pPr marL="2919413" indent="-238125" algn="l" rtl="0" fontAlgn="base">
        <a:spcBef>
          <a:spcPct val="20000"/>
        </a:spcBef>
        <a:spcAft>
          <a:spcPct val="20000"/>
        </a:spcAft>
        <a:buSzPct val="130000"/>
        <a:buFont typeface="Times" pitchFamily="18" charset="0"/>
        <a:buChar char="•"/>
        <a:defRPr>
          <a:solidFill>
            <a:schemeClr val="tx1"/>
          </a:solidFill>
          <a:latin typeface="+mn-lt"/>
        </a:defRPr>
      </a:lvl7pPr>
      <a:lvl8pPr marL="3376613" indent="-238125" algn="l" rtl="0" fontAlgn="base">
        <a:spcBef>
          <a:spcPct val="20000"/>
        </a:spcBef>
        <a:spcAft>
          <a:spcPct val="20000"/>
        </a:spcAft>
        <a:buSzPct val="130000"/>
        <a:buFont typeface="Times" pitchFamily="18" charset="0"/>
        <a:buChar char="•"/>
        <a:defRPr>
          <a:solidFill>
            <a:schemeClr val="tx1"/>
          </a:solidFill>
          <a:latin typeface="+mn-lt"/>
        </a:defRPr>
      </a:lvl8pPr>
      <a:lvl9pPr marL="3833813" indent="-238125" algn="l" rtl="0" fontAlgn="base">
        <a:spcBef>
          <a:spcPct val="20000"/>
        </a:spcBef>
        <a:spcAft>
          <a:spcPct val="20000"/>
        </a:spcAft>
        <a:buSzPct val="130000"/>
        <a:buFont typeface="Times" pitchFamily="18" charset="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89A9F2-9BCD-4144-8E7B-FED115EFBC69}" type="datetimeFigureOut">
              <a:rPr lang="en-US" smtClean="0"/>
              <a:t>1/17/2018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E1CDC3-447E-41B7-91B4-0D22D80950C8}" type="slidenum">
              <a:rPr lang="en-US" smtClean="0"/>
              <a:t>‹#›</a:t>
            </a:fld>
            <a:endParaRPr lang="en-US"/>
          </a:p>
        </p:txBody>
      </p:sp>
    </p:spTree>
    <p:extLst>
      <p:ext uri="{BB962C8B-B14F-4D97-AF65-F5344CB8AC3E}">
        <p14:creationId xmlns:p14="http://schemas.microsoft.com/office/powerpoint/2010/main" val="3261461417"/>
      </p:ext>
    </p:extLst>
  </p:cSld>
  <p:clrMap bg1="lt1" tx1="dk1" bg2="lt2" tx2="dk2" accent1="accent1" accent2="accent2" accent3="accent3" accent4="accent4" accent5="accent5" accent6="accent6" hlink="hlink" folHlink="folHlink"/>
  <p:sldLayoutIdLst>
    <p:sldLayoutId id="2147484235" r:id="rId1"/>
    <p:sldLayoutId id="2147484236" r:id="rId2"/>
    <p:sldLayoutId id="2147484237" r:id="rId3"/>
    <p:sldLayoutId id="2147484238" r:id="rId4"/>
    <p:sldLayoutId id="2147484239" r:id="rId5"/>
    <p:sldLayoutId id="2147484240" r:id="rId6"/>
    <p:sldLayoutId id="2147484241" r:id="rId7"/>
    <p:sldLayoutId id="2147484242" r:id="rId8"/>
    <p:sldLayoutId id="2147484243" r:id="rId9"/>
    <p:sldLayoutId id="2147484244" r:id="rId10"/>
    <p:sldLayoutId id="214748424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48411468"/>
      </p:ext>
    </p:extLst>
  </p:cSld>
  <p:clrMap bg1="dk1" tx1="lt1" bg2="dk2" tx2="lt2" accent1="accent1" accent2="accent2" accent3="accent3" accent4="accent4" accent5="accent5" accent6="accent6" hlink="hlink" folHlink="folHlink"/>
  <p:sldLayoutIdLst>
    <p:sldLayoutId id="2147484276"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6596" y="609603"/>
            <a:ext cx="8230810" cy="5516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6596" y="6245225"/>
            <a:ext cx="213481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333"/>
            </a:lvl1pPr>
          </a:lstStyle>
          <a:p>
            <a:pPr fontAlgn="base">
              <a:spcBef>
                <a:spcPct val="0"/>
              </a:spcBef>
              <a:spcAft>
                <a:spcPct val="0"/>
              </a:spcAft>
              <a:defRPr/>
            </a:pPr>
            <a:r>
              <a:rPr lang="en-US" smtClean="0">
                <a:solidFill>
                  <a:srgbClr val="000000"/>
                </a:solidFill>
              </a:rPr>
              <a:t>June 4, 2015</a:t>
            </a:r>
            <a:endParaRPr lang="en-US">
              <a:solidFill>
                <a:srgbClr val="000000"/>
              </a:solidFill>
            </a:endParaRPr>
          </a:p>
        </p:txBody>
      </p:sp>
      <p:sp>
        <p:nvSpPr>
          <p:cNvPr id="1029" name="Rectangle 5"/>
          <p:cNvSpPr>
            <a:spLocks noGrp="1" noChangeArrowheads="1"/>
          </p:cNvSpPr>
          <p:nvPr>
            <p:ph type="ftr" sz="quarter" idx="3"/>
          </p:nvPr>
        </p:nvSpPr>
        <p:spPr bwMode="auto">
          <a:xfrm>
            <a:off x="3123596" y="6245225"/>
            <a:ext cx="289681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333"/>
            </a:lvl1pPr>
          </a:lstStyle>
          <a:p>
            <a:pPr fontAlgn="base">
              <a:spcBef>
                <a:spcPct val="0"/>
              </a:spcBef>
              <a:spcAft>
                <a:spcPct val="0"/>
              </a:spcAft>
              <a:defRPr/>
            </a:pPr>
            <a:r>
              <a:rPr lang="en-US" smtClean="0">
                <a:solidFill>
                  <a:srgbClr val="000000"/>
                </a:solidFill>
              </a:rPr>
              <a:t>Start-Up Packages</a:t>
            </a:r>
            <a:endParaRPr lang="en-US">
              <a:solidFill>
                <a:srgbClr val="000000"/>
              </a:solidFill>
            </a:endParaRPr>
          </a:p>
        </p:txBody>
      </p:sp>
      <p:sp>
        <p:nvSpPr>
          <p:cNvPr id="1030" name="Rectangle 6"/>
          <p:cNvSpPr>
            <a:spLocks noGrp="1" noChangeArrowheads="1"/>
          </p:cNvSpPr>
          <p:nvPr>
            <p:ph type="sldNum" sz="quarter" idx="4"/>
          </p:nvPr>
        </p:nvSpPr>
        <p:spPr bwMode="auto">
          <a:xfrm>
            <a:off x="6552596" y="6245225"/>
            <a:ext cx="213481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333"/>
            </a:lvl1pPr>
          </a:lstStyle>
          <a:p>
            <a:pPr fontAlgn="base">
              <a:spcBef>
                <a:spcPct val="0"/>
              </a:spcBef>
              <a:spcAft>
                <a:spcPct val="0"/>
              </a:spcAft>
              <a:defRPr/>
            </a:pPr>
            <a:fld id="{A9DB73B6-2B24-4F4A-903B-55520D31A4C4}"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4092030589"/>
      </p:ext>
    </p:extLst>
  </p:cSld>
  <p:clrMap bg1="lt1" tx1="dk1" bg2="lt2" tx2="dk2" accent1="accent1" accent2="accent2" accent3="accent3" accent4="accent4" accent5="accent5" accent6="accent6" hlink="hlink" folHlink="folHlink"/>
  <p:hf hdr="0"/>
  <p:txStyles>
    <p:titleStyle>
      <a:lvl1pPr algn="ctr" rtl="0" eaLnBrk="0" fontAlgn="base" hangingPunct="0">
        <a:spcBef>
          <a:spcPct val="0"/>
        </a:spcBef>
        <a:spcAft>
          <a:spcPct val="0"/>
        </a:spcAft>
        <a:defRPr sz="4191">
          <a:solidFill>
            <a:schemeClr val="tx2"/>
          </a:solidFill>
          <a:latin typeface="+mj-lt"/>
          <a:ea typeface="+mj-ea"/>
          <a:cs typeface="+mj-cs"/>
        </a:defRPr>
      </a:lvl1pPr>
      <a:lvl2pPr algn="ctr" rtl="0" eaLnBrk="0" fontAlgn="base" hangingPunct="0">
        <a:spcBef>
          <a:spcPct val="0"/>
        </a:spcBef>
        <a:spcAft>
          <a:spcPct val="0"/>
        </a:spcAft>
        <a:defRPr sz="4191">
          <a:solidFill>
            <a:schemeClr val="tx2"/>
          </a:solidFill>
          <a:latin typeface="Adobe Garamond Pro" pitchFamily="18" charset="0"/>
        </a:defRPr>
      </a:lvl2pPr>
      <a:lvl3pPr algn="ctr" rtl="0" eaLnBrk="0" fontAlgn="base" hangingPunct="0">
        <a:spcBef>
          <a:spcPct val="0"/>
        </a:spcBef>
        <a:spcAft>
          <a:spcPct val="0"/>
        </a:spcAft>
        <a:defRPr sz="4191">
          <a:solidFill>
            <a:schemeClr val="tx2"/>
          </a:solidFill>
          <a:latin typeface="Adobe Garamond Pro" pitchFamily="18" charset="0"/>
        </a:defRPr>
      </a:lvl3pPr>
      <a:lvl4pPr algn="ctr" rtl="0" eaLnBrk="0" fontAlgn="base" hangingPunct="0">
        <a:spcBef>
          <a:spcPct val="0"/>
        </a:spcBef>
        <a:spcAft>
          <a:spcPct val="0"/>
        </a:spcAft>
        <a:defRPr sz="4191">
          <a:solidFill>
            <a:schemeClr val="tx2"/>
          </a:solidFill>
          <a:latin typeface="Adobe Garamond Pro" pitchFamily="18" charset="0"/>
        </a:defRPr>
      </a:lvl4pPr>
      <a:lvl5pPr algn="ctr" rtl="0" eaLnBrk="0" fontAlgn="base" hangingPunct="0">
        <a:spcBef>
          <a:spcPct val="0"/>
        </a:spcBef>
        <a:spcAft>
          <a:spcPct val="0"/>
        </a:spcAft>
        <a:defRPr sz="4191">
          <a:solidFill>
            <a:schemeClr val="tx2"/>
          </a:solidFill>
          <a:latin typeface="Adobe Garamond Pro" pitchFamily="18" charset="0"/>
        </a:defRPr>
      </a:lvl5pPr>
      <a:lvl6pPr marL="435437" algn="ctr" rtl="0" fontAlgn="base">
        <a:spcBef>
          <a:spcPct val="0"/>
        </a:spcBef>
        <a:spcAft>
          <a:spcPct val="0"/>
        </a:spcAft>
        <a:defRPr sz="4191">
          <a:solidFill>
            <a:schemeClr val="tx2"/>
          </a:solidFill>
          <a:latin typeface="Adobe Garamond Pro" pitchFamily="18" charset="0"/>
        </a:defRPr>
      </a:lvl6pPr>
      <a:lvl7pPr marL="870875" algn="ctr" rtl="0" fontAlgn="base">
        <a:spcBef>
          <a:spcPct val="0"/>
        </a:spcBef>
        <a:spcAft>
          <a:spcPct val="0"/>
        </a:spcAft>
        <a:defRPr sz="4191">
          <a:solidFill>
            <a:schemeClr val="tx2"/>
          </a:solidFill>
          <a:latin typeface="Adobe Garamond Pro" pitchFamily="18" charset="0"/>
        </a:defRPr>
      </a:lvl7pPr>
      <a:lvl8pPr marL="1306312" algn="ctr" rtl="0" fontAlgn="base">
        <a:spcBef>
          <a:spcPct val="0"/>
        </a:spcBef>
        <a:spcAft>
          <a:spcPct val="0"/>
        </a:spcAft>
        <a:defRPr sz="4191">
          <a:solidFill>
            <a:schemeClr val="tx2"/>
          </a:solidFill>
          <a:latin typeface="Adobe Garamond Pro" pitchFamily="18" charset="0"/>
        </a:defRPr>
      </a:lvl8pPr>
      <a:lvl9pPr marL="1741749" algn="ctr" rtl="0" fontAlgn="base">
        <a:spcBef>
          <a:spcPct val="0"/>
        </a:spcBef>
        <a:spcAft>
          <a:spcPct val="0"/>
        </a:spcAft>
        <a:defRPr sz="4191">
          <a:solidFill>
            <a:schemeClr val="tx2"/>
          </a:solidFill>
          <a:latin typeface="Adobe Garamond Pro" pitchFamily="18" charset="0"/>
        </a:defRPr>
      </a:lvl9pPr>
    </p:titleStyle>
    <p:bodyStyle>
      <a:lvl1pPr marL="326578" indent="-326578" algn="l" rtl="0" eaLnBrk="0" fontAlgn="base" hangingPunct="0">
        <a:spcBef>
          <a:spcPct val="20000"/>
        </a:spcBef>
        <a:spcAft>
          <a:spcPct val="0"/>
        </a:spcAft>
        <a:buChar char="•"/>
        <a:defRPr sz="3048">
          <a:solidFill>
            <a:schemeClr val="tx1"/>
          </a:solidFill>
          <a:latin typeface="+mn-lt"/>
          <a:ea typeface="+mn-ea"/>
          <a:cs typeface="+mn-cs"/>
        </a:defRPr>
      </a:lvl1pPr>
      <a:lvl2pPr marL="707586" indent="-272148" algn="l" rtl="0" eaLnBrk="0" fontAlgn="base" hangingPunct="0">
        <a:spcBef>
          <a:spcPct val="20000"/>
        </a:spcBef>
        <a:spcAft>
          <a:spcPct val="0"/>
        </a:spcAft>
        <a:buChar char="–"/>
        <a:defRPr sz="2667">
          <a:solidFill>
            <a:schemeClr val="tx1"/>
          </a:solidFill>
          <a:latin typeface="+mn-lt"/>
        </a:defRPr>
      </a:lvl2pPr>
      <a:lvl3pPr marL="1088593" indent="-217719" algn="l" rtl="0" eaLnBrk="0" fontAlgn="base" hangingPunct="0">
        <a:spcBef>
          <a:spcPct val="20000"/>
        </a:spcBef>
        <a:spcAft>
          <a:spcPct val="0"/>
        </a:spcAft>
        <a:buChar char="•"/>
        <a:defRPr sz="2286">
          <a:solidFill>
            <a:schemeClr val="tx1"/>
          </a:solidFill>
          <a:latin typeface="+mn-lt"/>
        </a:defRPr>
      </a:lvl3pPr>
      <a:lvl4pPr marL="1524030" indent="-217719" algn="l" rtl="0" eaLnBrk="0" fontAlgn="base" hangingPunct="0">
        <a:spcBef>
          <a:spcPct val="20000"/>
        </a:spcBef>
        <a:spcAft>
          <a:spcPct val="0"/>
        </a:spcAft>
        <a:buChar char="–"/>
        <a:defRPr sz="1905">
          <a:solidFill>
            <a:schemeClr val="tx1"/>
          </a:solidFill>
          <a:latin typeface="+mn-lt"/>
        </a:defRPr>
      </a:lvl4pPr>
      <a:lvl5pPr marL="1959468" indent="-217719" algn="l" rtl="0" eaLnBrk="0" fontAlgn="base" hangingPunct="0">
        <a:spcBef>
          <a:spcPct val="20000"/>
        </a:spcBef>
        <a:spcAft>
          <a:spcPct val="0"/>
        </a:spcAft>
        <a:buChar char="»"/>
        <a:defRPr sz="1905">
          <a:solidFill>
            <a:schemeClr val="tx1"/>
          </a:solidFill>
          <a:latin typeface="+mn-lt"/>
        </a:defRPr>
      </a:lvl5pPr>
      <a:lvl6pPr marL="2394905" indent="-217719" algn="l" rtl="0" fontAlgn="base">
        <a:spcBef>
          <a:spcPct val="20000"/>
        </a:spcBef>
        <a:spcAft>
          <a:spcPct val="0"/>
        </a:spcAft>
        <a:buChar char="»"/>
        <a:defRPr sz="1905">
          <a:solidFill>
            <a:schemeClr val="tx1"/>
          </a:solidFill>
          <a:latin typeface="+mn-lt"/>
        </a:defRPr>
      </a:lvl6pPr>
      <a:lvl7pPr marL="2830342" indent="-217719" algn="l" rtl="0" fontAlgn="base">
        <a:spcBef>
          <a:spcPct val="20000"/>
        </a:spcBef>
        <a:spcAft>
          <a:spcPct val="0"/>
        </a:spcAft>
        <a:buChar char="»"/>
        <a:defRPr sz="1905">
          <a:solidFill>
            <a:schemeClr val="tx1"/>
          </a:solidFill>
          <a:latin typeface="+mn-lt"/>
        </a:defRPr>
      </a:lvl7pPr>
      <a:lvl8pPr marL="3265780" indent="-217719" algn="l" rtl="0" fontAlgn="base">
        <a:spcBef>
          <a:spcPct val="20000"/>
        </a:spcBef>
        <a:spcAft>
          <a:spcPct val="0"/>
        </a:spcAft>
        <a:buChar char="»"/>
        <a:defRPr sz="1905">
          <a:solidFill>
            <a:schemeClr val="tx1"/>
          </a:solidFill>
          <a:latin typeface="+mn-lt"/>
        </a:defRPr>
      </a:lvl8pPr>
      <a:lvl9pPr marL="3701217" indent="-217719" algn="l" rtl="0" fontAlgn="base">
        <a:spcBef>
          <a:spcPct val="20000"/>
        </a:spcBef>
        <a:spcAft>
          <a:spcPct val="0"/>
        </a:spcAft>
        <a:buChar char="»"/>
        <a:defRPr sz="1905">
          <a:solidFill>
            <a:schemeClr val="tx1"/>
          </a:solidFill>
          <a:latin typeface="+mn-lt"/>
        </a:defRPr>
      </a:lvl9pPr>
    </p:bodyStyle>
    <p:otherStyle>
      <a:defPPr>
        <a:defRPr lang="en-US"/>
      </a:defPPr>
      <a:lvl1pPr marL="0" algn="l" defTabSz="870875" rtl="0" eaLnBrk="1" latinLnBrk="0" hangingPunct="1">
        <a:defRPr sz="1714" kern="1200">
          <a:solidFill>
            <a:schemeClr val="tx1"/>
          </a:solidFill>
          <a:latin typeface="+mn-lt"/>
          <a:ea typeface="+mn-ea"/>
          <a:cs typeface="+mn-cs"/>
        </a:defRPr>
      </a:lvl1pPr>
      <a:lvl2pPr marL="435437" algn="l" defTabSz="870875" rtl="0" eaLnBrk="1" latinLnBrk="0" hangingPunct="1">
        <a:defRPr sz="1714" kern="1200">
          <a:solidFill>
            <a:schemeClr val="tx1"/>
          </a:solidFill>
          <a:latin typeface="+mn-lt"/>
          <a:ea typeface="+mn-ea"/>
          <a:cs typeface="+mn-cs"/>
        </a:defRPr>
      </a:lvl2pPr>
      <a:lvl3pPr marL="870875" algn="l" defTabSz="870875" rtl="0" eaLnBrk="1" latinLnBrk="0" hangingPunct="1">
        <a:defRPr sz="1714" kern="1200">
          <a:solidFill>
            <a:schemeClr val="tx1"/>
          </a:solidFill>
          <a:latin typeface="+mn-lt"/>
          <a:ea typeface="+mn-ea"/>
          <a:cs typeface="+mn-cs"/>
        </a:defRPr>
      </a:lvl3pPr>
      <a:lvl4pPr marL="1306312" algn="l" defTabSz="870875" rtl="0" eaLnBrk="1" latinLnBrk="0" hangingPunct="1">
        <a:defRPr sz="1714" kern="1200">
          <a:solidFill>
            <a:schemeClr val="tx1"/>
          </a:solidFill>
          <a:latin typeface="+mn-lt"/>
          <a:ea typeface="+mn-ea"/>
          <a:cs typeface="+mn-cs"/>
        </a:defRPr>
      </a:lvl4pPr>
      <a:lvl5pPr marL="1741749" algn="l" defTabSz="870875" rtl="0" eaLnBrk="1" latinLnBrk="0" hangingPunct="1">
        <a:defRPr sz="1714" kern="1200">
          <a:solidFill>
            <a:schemeClr val="tx1"/>
          </a:solidFill>
          <a:latin typeface="+mn-lt"/>
          <a:ea typeface="+mn-ea"/>
          <a:cs typeface="+mn-cs"/>
        </a:defRPr>
      </a:lvl5pPr>
      <a:lvl6pPr marL="2177186" algn="l" defTabSz="870875" rtl="0" eaLnBrk="1" latinLnBrk="0" hangingPunct="1">
        <a:defRPr sz="1714" kern="1200">
          <a:solidFill>
            <a:schemeClr val="tx1"/>
          </a:solidFill>
          <a:latin typeface="+mn-lt"/>
          <a:ea typeface="+mn-ea"/>
          <a:cs typeface="+mn-cs"/>
        </a:defRPr>
      </a:lvl6pPr>
      <a:lvl7pPr marL="2612624" algn="l" defTabSz="870875" rtl="0" eaLnBrk="1" latinLnBrk="0" hangingPunct="1">
        <a:defRPr sz="1714" kern="1200">
          <a:solidFill>
            <a:schemeClr val="tx1"/>
          </a:solidFill>
          <a:latin typeface="+mn-lt"/>
          <a:ea typeface="+mn-ea"/>
          <a:cs typeface="+mn-cs"/>
        </a:defRPr>
      </a:lvl7pPr>
      <a:lvl8pPr marL="3048061" algn="l" defTabSz="870875" rtl="0" eaLnBrk="1" latinLnBrk="0" hangingPunct="1">
        <a:defRPr sz="1714" kern="1200">
          <a:solidFill>
            <a:schemeClr val="tx1"/>
          </a:solidFill>
          <a:latin typeface="+mn-lt"/>
          <a:ea typeface="+mn-ea"/>
          <a:cs typeface="+mn-cs"/>
        </a:defRPr>
      </a:lvl8pPr>
      <a:lvl9pPr marL="3483498" algn="l" defTabSz="870875" rtl="0" eaLnBrk="1" latinLnBrk="0" hangingPunct="1">
        <a:defRPr sz="1714"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bwMode="auto">
      <p:bgRef idx="1001">
        <a:schemeClr val="bg1"/>
      </p:bgRef>
    </p:bg>
    <p:spTree>
      <p:nvGrpSpPr>
        <p:cNvPr id="1" name=""/>
        <p:cNvGrpSpPr/>
        <p:nvPr/>
      </p:nvGrpSpPr>
      <p:grpSpPr>
        <a:xfrm>
          <a:off x="0" y="0"/>
          <a:ext cx="0" cy="0"/>
          <a:chOff x="0" y="0"/>
          <a:chExt cx="0" cy="0"/>
        </a:xfrm>
      </p:grpSpPr>
      <p:grpSp>
        <p:nvGrpSpPr>
          <p:cNvPr id="32" name="Group 31"/>
          <p:cNvGrpSpPr/>
          <p:nvPr/>
        </p:nvGrpSpPr>
        <p:grpSpPr>
          <a:xfrm>
            <a:off x="0" y="0"/>
            <a:ext cx="9144000" cy="6858000"/>
            <a:chOff x="-1" y="0"/>
            <a:chExt cx="12188825" cy="6858000"/>
          </a:xfrm>
        </p:grpSpPr>
        <p:sp>
          <p:nvSpPr>
            <p:cNvPr id="8" name="Rectangle 8"/>
            <p:cNvSpPr>
              <a:spLocks noChangeArrowheads="1"/>
            </p:cNvSpPr>
            <p:nvPr/>
          </p:nvSpPr>
          <p:spPr bwMode="auto">
            <a:xfrm>
              <a:off x="4164514" y="6705600"/>
              <a:ext cx="8024310" cy="152400"/>
            </a:xfrm>
            <a:prstGeom prst="rect">
              <a:avLst/>
            </a:prstGeom>
            <a:gradFill rotWithShape="0">
              <a:gsLst>
                <a:gs pos="0">
                  <a:schemeClr val="accent5">
                    <a:lumMod val="20000"/>
                    <a:lumOff val="80000"/>
                  </a:schemeClr>
                </a:gs>
                <a:gs pos="100000">
                  <a:schemeClr val="accent5">
                    <a:lumMod val="75000"/>
                  </a:schemeClr>
                </a:gs>
              </a:gsLst>
              <a:lin ang="0" scaled="1"/>
            </a:gradFill>
            <a:ln w="9525">
              <a:solidFill>
                <a:schemeClr val="tx1"/>
              </a:solidFill>
              <a:miter lim="800000"/>
              <a:headEnd/>
              <a:tailEnd/>
            </a:ln>
            <a:effectLst/>
            <a:extLst/>
          </p:spPr>
          <p:txBody>
            <a:bodyPr wrap="none" anchor="ctr"/>
            <a:lstStyle/>
            <a:p>
              <a:pPr algn="ctr"/>
              <a:endParaRPr kumimoji="1" lang="en-US" sz="1800">
                <a:latin typeface="굴림" pitchFamily="50" charset="-127"/>
              </a:endParaRPr>
            </a:p>
          </p:txBody>
        </p:sp>
        <p:sp>
          <p:nvSpPr>
            <p:cNvPr id="9" name="Rectangle 9"/>
            <p:cNvSpPr>
              <a:spLocks noChangeArrowheads="1"/>
            </p:cNvSpPr>
            <p:nvPr/>
          </p:nvSpPr>
          <p:spPr bwMode="auto">
            <a:xfrm>
              <a:off x="11680956" y="1981200"/>
              <a:ext cx="507868" cy="4267200"/>
            </a:xfrm>
            <a:prstGeom prst="rect">
              <a:avLst/>
            </a:prstGeom>
            <a:gradFill rotWithShape="0">
              <a:gsLst>
                <a:gs pos="0">
                  <a:schemeClr val="tx2">
                    <a:lumMod val="20000"/>
                    <a:lumOff val="80000"/>
                  </a:schemeClr>
                </a:gs>
                <a:gs pos="100000">
                  <a:schemeClr val="tx2">
                    <a:lumMod val="60000"/>
                    <a:lumOff val="40000"/>
                  </a:schemeClr>
                </a:gs>
              </a:gsLst>
              <a:lin ang="5400000" scaled="1"/>
            </a:gradFill>
            <a:ln w="9525">
              <a:solidFill>
                <a:schemeClr val="tx1"/>
              </a:solidFill>
              <a:miter lim="800000"/>
              <a:headEnd/>
              <a:tailEnd/>
            </a:ln>
            <a:effectLst/>
            <a:extLst/>
          </p:spPr>
          <p:txBody>
            <a:bodyPr wrap="none" anchor="ctr"/>
            <a:lstStyle/>
            <a:p>
              <a:pPr algn="ctr"/>
              <a:endParaRPr kumimoji="1" lang="en-US" sz="1800">
                <a:latin typeface="굴림" pitchFamily="50" charset="-127"/>
              </a:endParaRPr>
            </a:p>
          </p:txBody>
        </p:sp>
        <p:sp>
          <p:nvSpPr>
            <p:cNvPr id="10" name="Rectangle 10"/>
            <p:cNvSpPr>
              <a:spLocks noChangeArrowheads="1"/>
            </p:cNvSpPr>
            <p:nvPr/>
          </p:nvSpPr>
          <p:spPr bwMode="auto">
            <a:xfrm>
              <a:off x="-1" y="5257800"/>
              <a:ext cx="609441" cy="15240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1800">
                <a:latin typeface="굴림" pitchFamily="50" charset="-127"/>
              </a:endParaRPr>
            </a:p>
          </p:txBody>
        </p:sp>
        <p:sp>
          <p:nvSpPr>
            <p:cNvPr id="11" name="Rectangle 11"/>
            <p:cNvSpPr>
              <a:spLocks noChangeArrowheads="1"/>
            </p:cNvSpPr>
            <p:nvPr/>
          </p:nvSpPr>
          <p:spPr bwMode="auto">
            <a:xfrm>
              <a:off x="-1" y="5410200"/>
              <a:ext cx="609441" cy="1447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1800">
                <a:latin typeface="굴림" pitchFamily="50" charset="-127"/>
              </a:endParaRPr>
            </a:p>
          </p:txBody>
        </p:sp>
        <p:sp>
          <p:nvSpPr>
            <p:cNvPr id="12" name="Rectangle 12"/>
            <p:cNvSpPr>
              <a:spLocks noChangeArrowheads="1"/>
            </p:cNvSpPr>
            <p:nvPr/>
          </p:nvSpPr>
          <p:spPr bwMode="auto">
            <a:xfrm>
              <a:off x="11680956" y="0"/>
              <a:ext cx="507868" cy="1981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1800">
                <a:latin typeface="굴림" pitchFamily="50" charset="-127"/>
              </a:endParaRPr>
            </a:p>
          </p:txBody>
        </p:sp>
        <p:sp>
          <p:nvSpPr>
            <p:cNvPr id="13" name="Rectangle 13"/>
            <p:cNvSpPr>
              <a:spLocks noChangeArrowheads="1"/>
            </p:cNvSpPr>
            <p:nvPr/>
          </p:nvSpPr>
          <p:spPr bwMode="auto">
            <a:xfrm>
              <a:off x="7618015" y="0"/>
              <a:ext cx="4062942" cy="304800"/>
            </a:xfrm>
            <a:prstGeom prst="rect">
              <a:avLst/>
            </a:prstGeom>
            <a:solidFill>
              <a:schemeClr val="accent1"/>
            </a:solidFill>
            <a:ln w="9525">
              <a:solidFill>
                <a:schemeClr val="accent3"/>
              </a:solidFill>
              <a:miter lim="800000"/>
              <a:headEnd/>
              <a:tailEnd/>
            </a:ln>
            <a:effectLst/>
            <a:extLst/>
          </p:spPr>
          <p:txBody>
            <a:bodyPr wrap="none" anchor="ctr"/>
            <a:lstStyle/>
            <a:p>
              <a:pPr algn="ctr"/>
              <a:endParaRPr kumimoji="1" lang="en-US" sz="1800">
                <a:latin typeface="굴림" pitchFamily="50" charset="-127"/>
              </a:endParaRPr>
            </a:p>
          </p:txBody>
        </p:sp>
        <p:sp>
          <p:nvSpPr>
            <p:cNvPr id="14" name="Rectangle 14"/>
            <p:cNvSpPr>
              <a:spLocks noChangeArrowheads="1"/>
            </p:cNvSpPr>
            <p:nvPr/>
          </p:nvSpPr>
          <p:spPr bwMode="auto">
            <a:xfrm>
              <a:off x="609440" y="304800"/>
              <a:ext cx="711015" cy="762000"/>
            </a:xfrm>
            <a:prstGeom prst="rect">
              <a:avLst/>
            </a:prstGeom>
            <a:solidFill>
              <a:schemeClr val="bg2">
                <a:lumMod val="50000"/>
                <a:alpha val="50000"/>
              </a:schemeClr>
            </a:solidFill>
            <a:ln w="9525">
              <a:solidFill>
                <a:schemeClr val="tx1"/>
              </a:solidFill>
              <a:miter lim="800000"/>
              <a:headEnd/>
              <a:tailEnd/>
            </a:ln>
            <a:effectLst/>
            <a:extLst/>
          </p:spPr>
          <p:txBody>
            <a:bodyPr wrap="none" anchor="ctr"/>
            <a:lstStyle/>
            <a:p>
              <a:pPr algn="ctr"/>
              <a:endParaRPr kumimoji="1" lang="en-US" sz="1800">
                <a:latin typeface="굴림" pitchFamily="50" charset="-127"/>
              </a:endParaRPr>
            </a:p>
          </p:txBody>
        </p:sp>
        <p:sp>
          <p:nvSpPr>
            <p:cNvPr id="15" name="Rectangle 15"/>
            <p:cNvSpPr>
              <a:spLocks noChangeArrowheads="1"/>
            </p:cNvSpPr>
            <p:nvPr/>
          </p:nvSpPr>
          <p:spPr bwMode="auto">
            <a:xfrm>
              <a:off x="-1" y="1066800"/>
              <a:ext cx="609441" cy="4191000"/>
            </a:xfrm>
            <a:prstGeom prst="rect">
              <a:avLst/>
            </a:prstGeom>
            <a:gradFill rotWithShape="0">
              <a:gsLst>
                <a:gs pos="0">
                  <a:schemeClr val="bg2">
                    <a:lumMod val="50000"/>
                  </a:schemeClr>
                </a:gs>
                <a:gs pos="100000">
                  <a:schemeClr val="bg1"/>
                </a:gs>
              </a:gsLst>
              <a:lin ang="5400000" scaled="1"/>
            </a:gradFill>
            <a:ln w="9525">
              <a:solidFill>
                <a:schemeClr val="tx1"/>
              </a:solidFill>
              <a:miter lim="800000"/>
              <a:headEnd/>
              <a:tailEnd/>
            </a:ln>
            <a:effectLst/>
            <a:extLst/>
          </p:spPr>
          <p:txBody>
            <a:bodyPr wrap="none" anchor="ctr"/>
            <a:lstStyle/>
            <a:p>
              <a:pPr algn="ctr"/>
              <a:endParaRPr kumimoji="1" lang="en-US" sz="1800">
                <a:latin typeface="굴림" pitchFamily="50" charset="-127"/>
              </a:endParaRPr>
            </a:p>
          </p:txBody>
        </p:sp>
        <p:sp>
          <p:nvSpPr>
            <p:cNvPr id="16" name="Rectangle 16"/>
            <p:cNvSpPr>
              <a:spLocks noChangeArrowheads="1"/>
            </p:cNvSpPr>
            <p:nvPr/>
          </p:nvSpPr>
          <p:spPr bwMode="auto">
            <a:xfrm>
              <a:off x="-1" y="304800"/>
              <a:ext cx="609441" cy="762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1800">
                <a:latin typeface="굴림" pitchFamily="50" charset="-127"/>
              </a:endParaRPr>
            </a:p>
          </p:txBody>
        </p:sp>
        <p:sp>
          <p:nvSpPr>
            <p:cNvPr id="17" name="Rectangle 17"/>
            <p:cNvSpPr>
              <a:spLocks noChangeArrowheads="1"/>
            </p:cNvSpPr>
            <p:nvPr/>
          </p:nvSpPr>
          <p:spPr bwMode="auto">
            <a:xfrm>
              <a:off x="-1" y="0"/>
              <a:ext cx="1320456" cy="304800"/>
            </a:xfrm>
            <a:prstGeom prst="rect">
              <a:avLst/>
            </a:prstGeom>
            <a:solidFill>
              <a:schemeClr val="accent1"/>
            </a:solidFill>
            <a:ln w="19050">
              <a:solidFill>
                <a:schemeClr val="accent1"/>
              </a:solidFill>
              <a:miter lim="800000"/>
              <a:headEnd/>
              <a:tailEnd/>
            </a:ln>
            <a:effectLst/>
            <a:extLst/>
          </p:spPr>
          <p:txBody>
            <a:bodyPr wrap="none" anchor="ctr"/>
            <a:lstStyle/>
            <a:p>
              <a:pPr algn="ctr"/>
              <a:endParaRPr kumimoji="1" lang="en-US" sz="1800">
                <a:latin typeface="굴림" pitchFamily="50" charset="-127"/>
              </a:endParaRPr>
            </a:p>
          </p:txBody>
        </p:sp>
        <p:sp>
          <p:nvSpPr>
            <p:cNvPr id="18" name="Rectangle 18"/>
            <p:cNvSpPr>
              <a:spLocks noChangeArrowheads="1"/>
            </p:cNvSpPr>
            <p:nvPr/>
          </p:nvSpPr>
          <p:spPr bwMode="auto">
            <a:xfrm>
              <a:off x="1320455" y="0"/>
              <a:ext cx="6297560" cy="304800"/>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1800">
                <a:latin typeface="굴림" pitchFamily="50" charset="-127"/>
              </a:endParaRPr>
            </a:p>
          </p:txBody>
        </p:sp>
        <p:sp>
          <p:nvSpPr>
            <p:cNvPr id="19" name="Line 19"/>
            <p:cNvSpPr>
              <a:spLocks noChangeShapeType="1"/>
            </p:cNvSpPr>
            <p:nvPr/>
          </p:nvSpPr>
          <p:spPr bwMode="auto">
            <a:xfrm flipV="1">
              <a:off x="609440" y="304800"/>
              <a:ext cx="0" cy="6553200"/>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350"/>
            </a:p>
          </p:txBody>
        </p:sp>
        <p:sp>
          <p:nvSpPr>
            <p:cNvPr id="20" name="Line 20"/>
            <p:cNvSpPr>
              <a:spLocks noChangeShapeType="1"/>
            </p:cNvSpPr>
            <p:nvPr/>
          </p:nvSpPr>
          <p:spPr bwMode="auto">
            <a:xfrm>
              <a:off x="609440" y="6705600"/>
              <a:ext cx="11579384"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350"/>
            </a:p>
          </p:txBody>
        </p:sp>
        <p:sp>
          <p:nvSpPr>
            <p:cNvPr id="21" name="Line 21"/>
            <p:cNvSpPr>
              <a:spLocks noChangeShapeType="1"/>
            </p:cNvSpPr>
            <p:nvPr/>
          </p:nvSpPr>
          <p:spPr bwMode="auto">
            <a:xfrm flipV="1">
              <a:off x="11680956" y="0"/>
              <a:ext cx="0" cy="670560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350"/>
            </a:p>
          </p:txBody>
        </p:sp>
        <p:sp>
          <p:nvSpPr>
            <p:cNvPr id="22" name="Line 22"/>
            <p:cNvSpPr>
              <a:spLocks noChangeShapeType="1"/>
            </p:cNvSpPr>
            <p:nvPr/>
          </p:nvSpPr>
          <p:spPr bwMode="auto">
            <a:xfrm>
              <a:off x="-1" y="304800"/>
              <a:ext cx="12188825"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350"/>
            </a:p>
          </p:txBody>
        </p:sp>
        <p:sp>
          <p:nvSpPr>
            <p:cNvPr id="23" name="Line 23"/>
            <p:cNvSpPr>
              <a:spLocks noChangeShapeType="1"/>
            </p:cNvSpPr>
            <p:nvPr/>
          </p:nvSpPr>
          <p:spPr bwMode="auto">
            <a:xfrm flipH="1">
              <a:off x="7618015" y="457200"/>
              <a:ext cx="4570809"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350"/>
            </a:p>
          </p:txBody>
        </p:sp>
        <p:sp>
          <p:nvSpPr>
            <p:cNvPr id="24" name="Line 24"/>
            <p:cNvSpPr>
              <a:spLocks noChangeShapeType="1"/>
            </p:cNvSpPr>
            <p:nvPr/>
          </p:nvSpPr>
          <p:spPr bwMode="auto">
            <a:xfrm flipV="1">
              <a:off x="7618015" y="0"/>
              <a:ext cx="0" cy="45720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350"/>
            </a:p>
          </p:txBody>
        </p:sp>
        <p:sp>
          <p:nvSpPr>
            <p:cNvPr id="25" name="Line 25"/>
            <p:cNvSpPr>
              <a:spLocks noChangeShapeType="1"/>
            </p:cNvSpPr>
            <p:nvPr/>
          </p:nvSpPr>
          <p:spPr bwMode="auto">
            <a:xfrm>
              <a:off x="11680956" y="1981200"/>
              <a:ext cx="50786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350"/>
            </a:p>
          </p:txBody>
        </p:sp>
        <p:sp>
          <p:nvSpPr>
            <p:cNvPr id="26" name="Line 26"/>
            <p:cNvSpPr>
              <a:spLocks noChangeShapeType="1"/>
            </p:cNvSpPr>
            <p:nvPr/>
          </p:nvSpPr>
          <p:spPr bwMode="auto">
            <a:xfrm>
              <a:off x="1320455" y="0"/>
              <a:ext cx="0" cy="106680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350"/>
            </a:p>
          </p:txBody>
        </p:sp>
        <p:sp>
          <p:nvSpPr>
            <p:cNvPr id="27" name="Line 27"/>
            <p:cNvSpPr>
              <a:spLocks noChangeShapeType="1"/>
            </p:cNvSpPr>
            <p:nvPr/>
          </p:nvSpPr>
          <p:spPr bwMode="auto">
            <a:xfrm flipH="1">
              <a:off x="-1" y="1066800"/>
              <a:ext cx="1320456"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350"/>
            </a:p>
          </p:txBody>
        </p:sp>
        <p:sp>
          <p:nvSpPr>
            <p:cNvPr id="30" name="Line 30"/>
            <p:cNvSpPr>
              <a:spLocks noChangeShapeType="1"/>
            </p:cNvSpPr>
            <p:nvPr/>
          </p:nvSpPr>
          <p:spPr bwMode="auto">
            <a:xfrm flipH="1">
              <a:off x="-1" y="5257800"/>
              <a:ext cx="609441"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350"/>
            </a:p>
          </p:txBody>
        </p:sp>
        <p:sp>
          <p:nvSpPr>
            <p:cNvPr id="31" name="Line 31"/>
            <p:cNvSpPr>
              <a:spLocks noChangeShapeType="1"/>
            </p:cNvSpPr>
            <p:nvPr/>
          </p:nvSpPr>
          <p:spPr bwMode="auto">
            <a:xfrm flipH="1">
              <a:off x="-1" y="5410200"/>
              <a:ext cx="609441"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350"/>
            </a:p>
          </p:txBody>
        </p:sp>
      </p:grpSp>
      <p:sp>
        <p:nvSpPr>
          <p:cNvPr id="2" name="Title Placeholder 1"/>
          <p:cNvSpPr>
            <a:spLocks noGrp="1"/>
          </p:cNvSpPr>
          <p:nvPr>
            <p:ph type="title"/>
          </p:nvPr>
        </p:nvSpPr>
        <p:spPr>
          <a:xfrm>
            <a:off x="1142108" y="533400"/>
            <a:ext cx="7202776" cy="1143000"/>
          </a:xfrm>
          <a:prstGeom prst="rect">
            <a:avLst/>
          </a:prstGeom>
        </p:spPr>
        <p:txBody>
          <a:bodyPr vert="horz" lIns="91440" tIns="45720" rIns="91440" bIns="45720" rtlCol="0" anchor="b">
            <a:normAutofit/>
          </a:bodyPr>
          <a:lstStyle/>
          <a:p>
            <a:r>
              <a:rPr lang="en-US" smtClean="0"/>
              <a:t>Click to edit Master title style</a:t>
            </a:r>
            <a:endParaRPr dirty="0"/>
          </a:p>
        </p:txBody>
      </p:sp>
      <p:sp>
        <p:nvSpPr>
          <p:cNvPr id="3" name="Text Placeholder 2"/>
          <p:cNvSpPr>
            <a:spLocks noGrp="1"/>
          </p:cNvSpPr>
          <p:nvPr>
            <p:ph type="body" idx="1"/>
          </p:nvPr>
        </p:nvSpPr>
        <p:spPr>
          <a:xfrm>
            <a:off x="1142108" y="1828800"/>
            <a:ext cx="7202776" cy="41910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Footer Placeholder 4"/>
          <p:cNvSpPr>
            <a:spLocks noGrp="1"/>
          </p:cNvSpPr>
          <p:nvPr>
            <p:ph type="ftr" sz="quarter" idx="3"/>
          </p:nvPr>
        </p:nvSpPr>
        <p:spPr>
          <a:xfrm>
            <a:off x="1138759" y="6172201"/>
            <a:ext cx="5148187" cy="273049"/>
          </a:xfrm>
          <a:prstGeom prst="rect">
            <a:avLst/>
          </a:prstGeom>
        </p:spPr>
        <p:txBody>
          <a:bodyPr vert="horz" lIns="91440" tIns="45720" rIns="91440" bIns="45720" rtlCol="0" anchor="ctr"/>
          <a:lstStyle>
            <a:lvl1pPr algn="l">
              <a:defRPr sz="825">
                <a:solidFill>
                  <a:schemeClr val="tx1"/>
                </a:solidFill>
              </a:defRPr>
            </a:lvl1pPr>
          </a:lstStyle>
          <a:p>
            <a:pPr>
              <a:defRPr/>
            </a:pPr>
            <a:r>
              <a:rPr lang="sv-SE" smtClean="0">
                <a:solidFill>
                  <a:srgbClr val="0000AE"/>
                </a:solidFill>
              </a:rPr>
              <a:t>UW-11.27.12</a:t>
            </a:r>
            <a:endParaRPr lang="sv-SE" dirty="0">
              <a:solidFill>
                <a:srgbClr val="0000AE"/>
              </a:solidFill>
            </a:endParaRPr>
          </a:p>
        </p:txBody>
      </p:sp>
      <p:sp>
        <p:nvSpPr>
          <p:cNvPr id="4" name="Date Placeholder 3"/>
          <p:cNvSpPr>
            <a:spLocks noGrp="1"/>
          </p:cNvSpPr>
          <p:nvPr>
            <p:ph type="dt" sz="half" idx="2"/>
          </p:nvPr>
        </p:nvSpPr>
        <p:spPr>
          <a:xfrm>
            <a:off x="6458441" y="6172201"/>
            <a:ext cx="990302" cy="273049"/>
          </a:xfrm>
          <a:prstGeom prst="rect">
            <a:avLst/>
          </a:prstGeom>
        </p:spPr>
        <p:txBody>
          <a:bodyPr vert="horz" lIns="91440" tIns="45720" rIns="91440" bIns="45720" rtlCol="0" anchor="ctr"/>
          <a:lstStyle>
            <a:lvl1pPr algn="r">
              <a:defRPr sz="825">
                <a:solidFill>
                  <a:schemeClr val="tx1"/>
                </a:solidFill>
              </a:defRPr>
            </a:lvl1pPr>
          </a:lstStyle>
          <a:p>
            <a:fld id="{83829175-527E-46A3-863C-1BB1F163B849}" type="datetimeFigureOut">
              <a:rPr lang="en-US" smtClean="0"/>
              <a:pPr/>
              <a:t>1/17/2018</a:t>
            </a:fld>
            <a:endParaRPr lang="en-US"/>
          </a:p>
        </p:txBody>
      </p:sp>
      <p:sp>
        <p:nvSpPr>
          <p:cNvPr id="6" name="Slide Number Placeholder 5"/>
          <p:cNvSpPr>
            <a:spLocks noGrp="1"/>
          </p:cNvSpPr>
          <p:nvPr>
            <p:ph type="sldNum" sz="quarter" idx="4"/>
          </p:nvPr>
        </p:nvSpPr>
        <p:spPr>
          <a:xfrm>
            <a:off x="7601739" y="6172201"/>
            <a:ext cx="743144" cy="273049"/>
          </a:xfrm>
          <a:prstGeom prst="rect">
            <a:avLst/>
          </a:prstGeom>
        </p:spPr>
        <p:txBody>
          <a:bodyPr vert="horz" lIns="91440" tIns="45720" rIns="91440" bIns="45720" rtlCol="0" anchor="ctr"/>
          <a:lstStyle>
            <a:lvl1pPr algn="r">
              <a:defRPr sz="825">
                <a:solidFill>
                  <a:schemeClr val="tx1"/>
                </a:solidFill>
              </a:defRPr>
            </a:lvl1pPr>
          </a:lstStyle>
          <a:p>
            <a:pPr>
              <a:defRPr/>
            </a:pPr>
            <a:fld id="{32141C32-CCC0-4A1F-9CC7-5F0C2AC69BF2}" type="slidenum">
              <a:rPr lang="sv-SE" smtClean="0">
                <a:solidFill>
                  <a:srgbClr val="FFFFFF"/>
                </a:solidFill>
              </a:rPr>
              <a:pPr>
                <a:defRPr/>
              </a:pPr>
              <a:t>‹#›</a:t>
            </a:fld>
            <a:endParaRPr lang="sv-SE">
              <a:solidFill>
                <a:srgbClr val="FFFFFF"/>
              </a:solidFill>
            </a:endParaRPr>
          </a:p>
        </p:txBody>
      </p:sp>
    </p:spTree>
    <p:extLst>
      <p:ext uri="{BB962C8B-B14F-4D97-AF65-F5344CB8AC3E}">
        <p14:creationId xmlns:p14="http://schemas.microsoft.com/office/powerpoint/2010/main" val="3560899338"/>
      </p:ext>
    </p:extLst>
  </p:cSld>
  <p:clrMap bg1="lt1" tx1="dk1" bg2="lt2" tx2="dk2" accent1="accent1" accent2="accent2" accent3="accent3" accent4="accent4" accent5="accent5" accent6="accent6" hlink="hlink" folHlink="folHlink"/>
  <p:sldLayoutIdLst>
    <p:sldLayoutId id="2147484278" r:id="rId1"/>
    <p:sldLayoutId id="2147484279" r:id="rId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685983" rtl="0" eaLnBrk="1" latinLnBrk="0" hangingPunct="1">
        <a:lnSpc>
          <a:spcPct val="90000"/>
        </a:lnSpc>
        <a:spcBef>
          <a:spcPct val="0"/>
        </a:spcBef>
        <a:buNone/>
        <a:defRPr sz="2401" kern="1200">
          <a:solidFill>
            <a:schemeClr val="tx2"/>
          </a:solidFill>
          <a:latin typeface="+mj-lt"/>
          <a:ea typeface="+mj-ea"/>
          <a:cs typeface="+mj-cs"/>
        </a:defRPr>
      </a:lvl1pPr>
    </p:titleStyle>
    <p:bodyStyle>
      <a:lvl1pPr marL="167923" indent="-167923" algn="l" defTabSz="685983" rtl="0" eaLnBrk="1" latinLnBrk="0" hangingPunct="1">
        <a:lnSpc>
          <a:spcPct val="90000"/>
        </a:lnSpc>
        <a:spcBef>
          <a:spcPts val="1350"/>
        </a:spcBef>
        <a:buClr>
          <a:schemeClr val="accent2"/>
        </a:buClr>
        <a:buFont typeface="Arial" pitchFamily="34" charset="0"/>
        <a:buChar char="•"/>
        <a:defRPr sz="1500" kern="1200">
          <a:solidFill>
            <a:schemeClr val="tx1"/>
          </a:solidFill>
          <a:latin typeface="+mn-lt"/>
          <a:ea typeface="+mn-ea"/>
          <a:cs typeface="+mn-cs"/>
        </a:defRPr>
      </a:lvl1pPr>
      <a:lvl2pPr marL="377291" indent="-167923" algn="l" defTabSz="685983" rtl="0" eaLnBrk="1" latinLnBrk="0" hangingPunct="1">
        <a:lnSpc>
          <a:spcPct val="90000"/>
        </a:lnSpc>
        <a:spcBef>
          <a:spcPts val="600"/>
        </a:spcBef>
        <a:buClr>
          <a:schemeClr val="accent2"/>
        </a:buClr>
        <a:buFont typeface="Arial" pitchFamily="34" charset="0"/>
        <a:buChar char="–"/>
        <a:defRPr sz="1350" kern="1200">
          <a:solidFill>
            <a:schemeClr val="tx1"/>
          </a:solidFill>
          <a:latin typeface="+mn-lt"/>
          <a:ea typeface="+mn-ea"/>
          <a:cs typeface="+mn-cs"/>
        </a:defRPr>
      </a:lvl2pPr>
      <a:lvl3pPr marL="556171" indent="-128622" algn="l" defTabSz="685983" rtl="0" eaLnBrk="1" latinLnBrk="0" hangingPunct="1">
        <a:lnSpc>
          <a:spcPct val="90000"/>
        </a:lnSpc>
        <a:spcBef>
          <a:spcPts val="450"/>
        </a:spcBef>
        <a:buClr>
          <a:schemeClr val="accent2"/>
        </a:buClr>
        <a:buFont typeface="Arial" pitchFamily="34" charset="0"/>
        <a:buChar char="•"/>
        <a:defRPr sz="1200" kern="1200">
          <a:solidFill>
            <a:schemeClr val="tx1"/>
          </a:solidFill>
          <a:latin typeface="+mn-lt"/>
          <a:ea typeface="+mn-ea"/>
          <a:cs typeface="+mn-cs"/>
        </a:defRPr>
      </a:lvl3pPr>
      <a:lvl4pPr marL="725284" indent="-129813" algn="l" defTabSz="685983" rtl="0" eaLnBrk="1" latinLnBrk="0" hangingPunct="1">
        <a:lnSpc>
          <a:spcPct val="90000"/>
        </a:lnSpc>
        <a:spcBef>
          <a:spcPts val="450"/>
        </a:spcBef>
        <a:buClr>
          <a:schemeClr val="accent2"/>
        </a:buClr>
        <a:buFont typeface="Arial" pitchFamily="34" charset="0"/>
        <a:buChar char="–"/>
        <a:defRPr sz="1050" kern="1200">
          <a:solidFill>
            <a:schemeClr val="tx1"/>
          </a:solidFill>
          <a:latin typeface="+mn-lt"/>
          <a:ea typeface="+mn-ea"/>
          <a:cs typeface="+mn-cs"/>
        </a:defRPr>
      </a:lvl4pPr>
      <a:lvl5pPr marL="906308" indent="-129813" algn="l" defTabSz="685983" rtl="0" eaLnBrk="1" latinLnBrk="0" hangingPunct="1">
        <a:lnSpc>
          <a:spcPct val="90000"/>
        </a:lnSpc>
        <a:spcBef>
          <a:spcPts val="450"/>
        </a:spcBef>
        <a:buClr>
          <a:schemeClr val="accent2"/>
        </a:buClr>
        <a:buFont typeface="Arial" pitchFamily="34" charset="0"/>
        <a:buChar char="•"/>
        <a:defRPr sz="1050" kern="1200">
          <a:solidFill>
            <a:schemeClr val="tx1"/>
          </a:solidFill>
          <a:latin typeface="+mn-lt"/>
          <a:ea typeface="+mn-ea"/>
          <a:cs typeface="+mn-cs"/>
        </a:defRPr>
      </a:lvl5pPr>
      <a:lvl6pPr marL="1083853" indent="-130337" algn="l" defTabSz="685983" rtl="0" eaLnBrk="1" latinLnBrk="0" hangingPunct="1">
        <a:lnSpc>
          <a:spcPct val="90000"/>
        </a:lnSpc>
        <a:spcBef>
          <a:spcPts val="450"/>
        </a:spcBef>
        <a:buFont typeface="Arial" pitchFamily="34" charset="0"/>
        <a:buChar char="–"/>
        <a:defRPr sz="1050" kern="1200">
          <a:solidFill>
            <a:schemeClr val="tx1"/>
          </a:solidFill>
          <a:latin typeface="+mn-lt"/>
          <a:ea typeface="+mn-ea"/>
          <a:cs typeface="+mn-cs"/>
        </a:defRPr>
      </a:lvl6pPr>
      <a:lvl7pPr marL="1262208" indent="-130337" algn="l" defTabSz="685983" rtl="0" eaLnBrk="1" latinLnBrk="0" hangingPunct="1">
        <a:lnSpc>
          <a:spcPct val="90000"/>
        </a:lnSpc>
        <a:spcBef>
          <a:spcPts val="450"/>
        </a:spcBef>
        <a:buFont typeface="Arial" pitchFamily="34" charset="0"/>
        <a:buChar char="•"/>
        <a:defRPr sz="1050" kern="1200">
          <a:solidFill>
            <a:schemeClr val="tx1"/>
          </a:solidFill>
          <a:latin typeface="+mn-lt"/>
          <a:ea typeface="+mn-ea"/>
          <a:cs typeface="+mn-cs"/>
        </a:defRPr>
      </a:lvl7pPr>
      <a:lvl8pPr marL="1440564" indent="-130337" algn="l" defTabSz="685983" rtl="0" eaLnBrk="1" latinLnBrk="0" hangingPunct="1">
        <a:lnSpc>
          <a:spcPct val="90000"/>
        </a:lnSpc>
        <a:spcBef>
          <a:spcPts val="450"/>
        </a:spcBef>
        <a:buFont typeface="Arial" pitchFamily="34" charset="0"/>
        <a:buChar char="–"/>
        <a:defRPr sz="1050" kern="1200">
          <a:solidFill>
            <a:schemeClr val="tx1"/>
          </a:solidFill>
          <a:latin typeface="+mn-lt"/>
          <a:ea typeface="+mn-ea"/>
          <a:cs typeface="+mn-cs"/>
        </a:defRPr>
      </a:lvl8pPr>
      <a:lvl9pPr marL="1618920" indent="-130337" algn="l" defTabSz="685983" rtl="0" eaLnBrk="1" latinLnBrk="0" hangingPunct="1">
        <a:lnSpc>
          <a:spcPct val="90000"/>
        </a:lnSpc>
        <a:spcBef>
          <a:spcPts val="450"/>
        </a:spcBef>
        <a:buFont typeface="Arial" pitchFamily="34" charset="0"/>
        <a:buChar char="•"/>
        <a:defRPr sz="1050" kern="1200">
          <a:solidFill>
            <a:schemeClr val="tx1"/>
          </a:solidFill>
          <a:latin typeface="+mn-lt"/>
          <a:ea typeface="+mn-ea"/>
          <a:cs typeface="+mn-cs"/>
        </a:defRPr>
      </a:lvl9pPr>
    </p:bodyStyle>
    <p:otherStyle>
      <a:defPPr>
        <a:defRPr/>
      </a:defPPr>
      <a:lvl1pPr marL="0" algn="l" defTabSz="685983" rtl="0" eaLnBrk="1" latinLnBrk="0" hangingPunct="1">
        <a:defRPr sz="1350" kern="1200">
          <a:solidFill>
            <a:schemeClr val="tx1"/>
          </a:solidFill>
          <a:latin typeface="+mn-lt"/>
          <a:ea typeface="+mn-ea"/>
          <a:cs typeface="+mn-cs"/>
        </a:defRPr>
      </a:lvl1pPr>
      <a:lvl2pPr marL="342991" algn="l" defTabSz="685983" rtl="0" eaLnBrk="1" latinLnBrk="0" hangingPunct="1">
        <a:defRPr sz="1350" kern="1200">
          <a:solidFill>
            <a:schemeClr val="tx1"/>
          </a:solidFill>
          <a:latin typeface="+mn-lt"/>
          <a:ea typeface="+mn-ea"/>
          <a:cs typeface="+mn-cs"/>
        </a:defRPr>
      </a:lvl2pPr>
      <a:lvl3pPr marL="685983" algn="l" defTabSz="685983" rtl="0" eaLnBrk="1" latinLnBrk="0" hangingPunct="1">
        <a:defRPr sz="1350" kern="1200">
          <a:solidFill>
            <a:schemeClr val="tx1"/>
          </a:solidFill>
          <a:latin typeface="+mn-lt"/>
          <a:ea typeface="+mn-ea"/>
          <a:cs typeface="+mn-cs"/>
        </a:defRPr>
      </a:lvl3pPr>
      <a:lvl4pPr marL="1028974" algn="l" defTabSz="685983" rtl="0" eaLnBrk="1" latinLnBrk="0" hangingPunct="1">
        <a:defRPr sz="1350" kern="1200">
          <a:solidFill>
            <a:schemeClr val="tx1"/>
          </a:solidFill>
          <a:latin typeface="+mn-lt"/>
          <a:ea typeface="+mn-ea"/>
          <a:cs typeface="+mn-cs"/>
        </a:defRPr>
      </a:lvl4pPr>
      <a:lvl5pPr marL="1371966" algn="l" defTabSz="685983" rtl="0" eaLnBrk="1" latinLnBrk="0" hangingPunct="1">
        <a:defRPr sz="1350" kern="1200">
          <a:solidFill>
            <a:schemeClr val="tx1"/>
          </a:solidFill>
          <a:latin typeface="+mn-lt"/>
          <a:ea typeface="+mn-ea"/>
          <a:cs typeface="+mn-cs"/>
        </a:defRPr>
      </a:lvl5pPr>
      <a:lvl6pPr marL="1714957" algn="l" defTabSz="685983" rtl="0" eaLnBrk="1" latinLnBrk="0" hangingPunct="1">
        <a:defRPr sz="1350" kern="1200">
          <a:solidFill>
            <a:schemeClr val="tx1"/>
          </a:solidFill>
          <a:latin typeface="+mn-lt"/>
          <a:ea typeface="+mn-ea"/>
          <a:cs typeface="+mn-cs"/>
        </a:defRPr>
      </a:lvl6pPr>
      <a:lvl7pPr marL="2057949" algn="l" defTabSz="685983" rtl="0" eaLnBrk="1" latinLnBrk="0" hangingPunct="1">
        <a:defRPr sz="1350" kern="1200">
          <a:solidFill>
            <a:schemeClr val="tx1"/>
          </a:solidFill>
          <a:latin typeface="+mn-lt"/>
          <a:ea typeface="+mn-ea"/>
          <a:cs typeface="+mn-cs"/>
        </a:defRPr>
      </a:lvl7pPr>
      <a:lvl8pPr marL="2400940" algn="l" defTabSz="685983" rtl="0" eaLnBrk="1" latinLnBrk="0" hangingPunct="1">
        <a:defRPr sz="1350" kern="1200">
          <a:solidFill>
            <a:schemeClr val="tx1"/>
          </a:solidFill>
          <a:latin typeface="+mn-lt"/>
          <a:ea typeface="+mn-ea"/>
          <a:cs typeface="+mn-cs"/>
        </a:defRPr>
      </a:lvl8pPr>
      <a:lvl9pPr marL="2743932" algn="l" defTabSz="685983" rtl="0" eaLnBrk="1" latinLnBrk="0" hangingPunct="1">
        <a:defRPr sz="135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7"/>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EE5454-6C30-4577-9EE3-4A9C3EF5A46B}" type="datetimeFigureOut">
              <a:rPr lang="en-US" smtClean="0"/>
              <a:t>1/17/2018</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sv-SE" smtClean="0">
                <a:solidFill>
                  <a:srgbClr val="0000AE"/>
                </a:solidFill>
              </a:rPr>
              <a:t>UW-11.27.12</a:t>
            </a:r>
            <a:endParaRPr lang="sv-SE" dirty="0">
              <a:solidFill>
                <a:srgbClr val="0000AE"/>
              </a:solidFill>
            </a:endParaRP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2141C32-CCC0-4A1F-9CC7-5F0C2AC69BF2}" type="slidenum">
              <a:rPr lang="sv-SE" smtClean="0">
                <a:solidFill>
                  <a:srgbClr val="FFFFFF"/>
                </a:solidFill>
              </a:rPr>
              <a:pPr>
                <a:defRPr/>
              </a:pPr>
              <a:t>‹#›</a:t>
            </a:fld>
            <a:endParaRPr lang="sv-SE">
              <a:solidFill>
                <a:srgbClr val="FFFFFF"/>
              </a:solidFill>
            </a:endParaRPr>
          </a:p>
        </p:txBody>
      </p:sp>
    </p:spTree>
    <p:extLst>
      <p:ext uri="{BB962C8B-B14F-4D97-AF65-F5344CB8AC3E}">
        <p14:creationId xmlns:p14="http://schemas.microsoft.com/office/powerpoint/2010/main" val="3117050161"/>
      </p:ext>
    </p:extLst>
  </p:cSld>
  <p:clrMap bg1="lt1" tx1="dk1" bg2="lt2" tx2="dk2" accent1="accent1" accent2="accent2" accent3="accent3" accent4="accent4" accent5="accent5" accent6="accent6" hlink="hlink" folHlink="folHlink"/>
  <p:sldLayoutIdLst>
    <p:sldLayoutId id="2147484281" r:id="rId1"/>
    <p:sldLayoutId id="2147484282" r:id="rId2"/>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000AE"/>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white">
          <a:xfrm>
            <a:off x="-12700" y="-12700"/>
            <a:ext cx="9144000" cy="990600"/>
          </a:xfrm>
          <a:prstGeom prst="rect">
            <a:avLst/>
          </a:prstGeom>
          <a:solidFill>
            <a:schemeClr val="accent1"/>
          </a:solidFill>
          <a:ln w="12700">
            <a:solidFill>
              <a:schemeClr val="tx1"/>
            </a:solidFill>
            <a:miter lim="800000"/>
            <a:headEnd/>
            <a:tailEnd/>
          </a:ln>
          <a:effectLst/>
        </p:spPr>
        <p:txBody>
          <a:bodyPr wrap="none" lIns="90000" tIns="46800" rIns="90000" bIns="46800" anchor="ctr"/>
          <a:lstStyle/>
          <a:p>
            <a:pPr>
              <a:defRPr/>
            </a:pPr>
            <a:endParaRPr lang="en-US" dirty="0">
              <a:solidFill>
                <a:srgbClr val="FFFFFF"/>
              </a:solidFill>
            </a:endParaRPr>
          </a:p>
        </p:txBody>
      </p:sp>
      <p:sp>
        <p:nvSpPr>
          <p:cNvPr id="4099" name="Rectangle 3"/>
          <p:cNvSpPr>
            <a:spLocks noChangeArrowheads="1"/>
          </p:cNvSpPr>
          <p:nvPr/>
        </p:nvSpPr>
        <p:spPr bwMode="white">
          <a:xfrm>
            <a:off x="0" y="990600"/>
            <a:ext cx="9144000" cy="5867400"/>
          </a:xfrm>
          <a:prstGeom prst="rect">
            <a:avLst/>
          </a:prstGeom>
          <a:solidFill>
            <a:srgbClr val="0000AE"/>
          </a:solidFill>
          <a:ln w="9525">
            <a:noFill/>
            <a:miter lim="800000"/>
            <a:headEnd/>
            <a:tailEnd/>
          </a:ln>
          <a:effectLst/>
        </p:spPr>
        <p:txBody>
          <a:bodyPr wrap="none" anchor="ctr"/>
          <a:lstStyle/>
          <a:p>
            <a:pPr algn="ctr" eaLnBrk="0" hangingPunct="0">
              <a:defRPr/>
            </a:pPr>
            <a:r>
              <a:rPr lang="sv-SE" sz="2400">
                <a:solidFill>
                  <a:srgbClr val="FFFFFF"/>
                </a:solidFill>
                <a:latin typeface="Times" pitchFamily="18" charset="0"/>
              </a:rPr>
              <a:t> </a:t>
            </a:r>
          </a:p>
        </p:txBody>
      </p:sp>
      <p:sp>
        <p:nvSpPr>
          <p:cNvPr id="1028" name="Rectangle 4"/>
          <p:cNvSpPr>
            <a:spLocks noGrp="1" noChangeArrowheads="1"/>
          </p:cNvSpPr>
          <p:nvPr>
            <p:ph type="body" idx="1"/>
          </p:nvPr>
        </p:nvSpPr>
        <p:spPr bwMode="invGray">
          <a:xfrm>
            <a:off x="757238" y="1982788"/>
            <a:ext cx="7853362" cy="4418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p>
        </p:txBody>
      </p:sp>
      <p:sp>
        <p:nvSpPr>
          <p:cNvPr id="1029" name="Rectangle 5"/>
          <p:cNvSpPr>
            <a:spLocks noGrp="1" noChangeArrowheads="1"/>
          </p:cNvSpPr>
          <p:nvPr>
            <p:ph type="title"/>
          </p:nvPr>
        </p:nvSpPr>
        <p:spPr bwMode="invGray">
          <a:xfrm>
            <a:off x="301625" y="1296988"/>
            <a:ext cx="64008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title style</a:t>
            </a:r>
          </a:p>
        </p:txBody>
      </p:sp>
      <p:sp>
        <p:nvSpPr>
          <p:cNvPr id="4102"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
        <p:nvSpPr>
          <p:cNvPr id="4103" name="Rectangle 7"/>
          <p:cNvSpPr>
            <a:spLocks noGrp="1" noChangeArrowheads="1"/>
          </p:cNvSpPr>
          <p:nvPr>
            <p:ph type="sldNum" sz="quarter" idx="4"/>
          </p:nvPr>
        </p:nvSpPr>
        <p:spPr bwMode="auto">
          <a:xfrm>
            <a:off x="0" y="6477000"/>
            <a:ext cx="609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fontAlgn="auto" hangingPunct="0">
              <a:spcBef>
                <a:spcPts val="0"/>
              </a:spcBef>
              <a:spcAft>
                <a:spcPts val="0"/>
              </a:spcAft>
              <a:defRPr sz="1200">
                <a:latin typeface="HelveticaNeue BlackCond" charset="0"/>
              </a:defRPr>
            </a:lvl1pPr>
          </a:lstStyle>
          <a:p>
            <a:pPr>
              <a:defRPr/>
            </a:pPr>
            <a:fld id="{32141C32-CCC0-4A1F-9CC7-5F0C2AC69BF2}" type="slidenum">
              <a:rPr lang="sv-SE">
                <a:solidFill>
                  <a:srgbClr val="FFFFFF"/>
                </a:solidFill>
              </a:rPr>
              <a:pPr>
                <a:defRPr/>
              </a:pPr>
              <a:t>‹#›</a:t>
            </a:fld>
            <a:endParaRPr lang="sv-SE">
              <a:solidFill>
                <a:srgbClr val="FFFFFF"/>
              </a:solidFill>
            </a:endParaRPr>
          </a:p>
        </p:txBody>
      </p:sp>
      <p:sp>
        <p:nvSpPr>
          <p:cNvPr id="4104" name="Line 8"/>
          <p:cNvSpPr>
            <a:spLocks noChangeShapeType="1"/>
          </p:cNvSpPr>
          <p:nvPr/>
        </p:nvSpPr>
        <p:spPr bwMode="auto">
          <a:xfrm>
            <a:off x="0" y="990600"/>
            <a:ext cx="9144000" cy="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pic>
        <p:nvPicPr>
          <p:cNvPr id="1033" name="Picture 9"/>
          <p:cNvPicPr>
            <a:picLocks noChangeAspect="1" noChangeArrowheads="1"/>
          </p:cNvPicPr>
          <p:nvPr/>
        </p:nvPicPr>
        <p:blipFill>
          <a:blip r:embed="rId14" cstate="print"/>
          <a:srcRect/>
          <a:stretch>
            <a:fillRect/>
          </a:stretch>
        </p:blipFill>
        <p:spPr bwMode="auto">
          <a:xfrm>
            <a:off x="7086600" y="304800"/>
            <a:ext cx="1447800" cy="396875"/>
          </a:xfrm>
          <a:prstGeom prst="rect">
            <a:avLst/>
          </a:prstGeom>
          <a:noFill/>
          <a:ln w="9525">
            <a:noFill/>
            <a:miter lim="800000"/>
            <a:headEnd/>
            <a:tailEnd/>
          </a:ln>
        </p:spPr>
      </p:pic>
    </p:spTree>
    <p:extLst>
      <p:ext uri="{BB962C8B-B14F-4D97-AF65-F5344CB8AC3E}">
        <p14:creationId xmlns:p14="http://schemas.microsoft.com/office/powerpoint/2010/main" val="3749149470"/>
      </p:ext>
    </p:extLst>
  </p:cSld>
  <p:clrMap bg1="dk2" tx1="lt1" bg2="dk1" tx2="lt2" accent1="accent1" accent2="accent2" accent3="accent3" accent4="accent4" accent5="accent5" accent6="accent6" hlink="hlink" folHlink="folHlink"/>
  <p:sldLayoutIdLst>
    <p:sldLayoutId id="2147484017" r:id="rId1"/>
    <p:sldLayoutId id="2147484018" r:id="rId2"/>
    <p:sldLayoutId id="2147484019" r:id="rId3"/>
    <p:sldLayoutId id="2147484020" r:id="rId4"/>
    <p:sldLayoutId id="2147484021" r:id="rId5"/>
    <p:sldLayoutId id="2147484022" r:id="rId6"/>
    <p:sldLayoutId id="2147484023" r:id="rId7"/>
    <p:sldLayoutId id="2147484024" r:id="rId8"/>
    <p:sldLayoutId id="2147484025" r:id="rId9"/>
    <p:sldLayoutId id="2147484026" r:id="rId10"/>
    <p:sldLayoutId id="2147484027" r:id="rId11"/>
    <p:sldLayoutId id="2147484028" r:id="rId12"/>
  </p:sldLayoutIdLst>
  <p:hf sldNum="0" hdr="0" dt="0"/>
  <p:txStyles>
    <p:titleStyle>
      <a:lvl1pPr algn="l" rtl="0" eaLnBrk="0" fontAlgn="base" hangingPunct="0">
        <a:spcBef>
          <a:spcPct val="0"/>
        </a:spcBef>
        <a:spcAft>
          <a:spcPct val="0"/>
        </a:spcAft>
        <a:defRPr sz="2800" b="1">
          <a:solidFill>
            <a:schemeClr val="tx1"/>
          </a:solidFill>
          <a:latin typeface="+mj-lt"/>
          <a:ea typeface="+mj-ea"/>
          <a:cs typeface="+mj-cs"/>
        </a:defRPr>
      </a:lvl1pPr>
      <a:lvl2pPr algn="l" rtl="0" eaLnBrk="0" fontAlgn="base" hangingPunct="0">
        <a:spcBef>
          <a:spcPct val="0"/>
        </a:spcBef>
        <a:spcAft>
          <a:spcPct val="0"/>
        </a:spcAft>
        <a:defRPr sz="2800" b="1">
          <a:solidFill>
            <a:schemeClr val="tx1"/>
          </a:solidFill>
          <a:latin typeface="Arial" pitchFamily="34" charset="0"/>
        </a:defRPr>
      </a:lvl2pPr>
      <a:lvl3pPr algn="l" rtl="0" eaLnBrk="0" fontAlgn="base" hangingPunct="0">
        <a:spcBef>
          <a:spcPct val="0"/>
        </a:spcBef>
        <a:spcAft>
          <a:spcPct val="0"/>
        </a:spcAft>
        <a:defRPr sz="2800" b="1">
          <a:solidFill>
            <a:schemeClr val="tx1"/>
          </a:solidFill>
          <a:latin typeface="Arial" pitchFamily="34" charset="0"/>
        </a:defRPr>
      </a:lvl3pPr>
      <a:lvl4pPr algn="l" rtl="0" eaLnBrk="0" fontAlgn="base" hangingPunct="0">
        <a:spcBef>
          <a:spcPct val="0"/>
        </a:spcBef>
        <a:spcAft>
          <a:spcPct val="0"/>
        </a:spcAft>
        <a:defRPr sz="2800" b="1">
          <a:solidFill>
            <a:schemeClr val="tx1"/>
          </a:solidFill>
          <a:latin typeface="Arial" pitchFamily="34" charset="0"/>
        </a:defRPr>
      </a:lvl4pPr>
      <a:lvl5pPr algn="l" rtl="0" eaLnBrk="0" fontAlgn="base" hangingPunct="0">
        <a:spcBef>
          <a:spcPct val="0"/>
        </a:spcBef>
        <a:spcAft>
          <a:spcPct val="0"/>
        </a:spcAft>
        <a:defRPr sz="2800" b="1">
          <a:solidFill>
            <a:schemeClr val="tx1"/>
          </a:solidFill>
          <a:latin typeface="Arial" pitchFamily="34" charset="0"/>
        </a:defRPr>
      </a:lvl5pPr>
      <a:lvl6pPr marL="457200" algn="l" rtl="0" fontAlgn="base">
        <a:spcBef>
          <a:spcPct val="0"/>
        </a:spcBef>
        <a:spcAft>
          <a:spcPct val="0"/>
        </a:spcAft>
        <a:defRPr sz="2800" b="1">
          <a:solidFill>
            <a:schemeClr val="tx1"/>
          </a:solidFill>
          <a:latin typeface="Arial" pitchFamily="34" charset="0"/>
        </a:defRPr>
      </a:lvl6pPr>
      <a:lvl7pPr marL="914400" algn="l" rtl="0" fontAlgn="base">
        <a:spcBef>
          <a:spcPct val="0"/>
        </a:spcBef>
        <a:spcAft>
          <a:spcPct val="0"/>
        </a:spcAft>
        <a:defRPr sz="2800" b="1">
          <a:solidFill>
            <a:schemeClr val="tx1"/>
          </a:solidFill>
          <a:latin typeface="Arial" pitchFamily="34" charset="0"/>
        </a:defRPr>
      </a:lvl7pPr>
      <a:lvl8pPr marL="1371600" algn="l" rtl="0" fontAlgn="base">
        <a:spcBef>
          <a:spcPct val="0"/>
        </a:spcBef>
        <a:spcAft>
          <a:spcPct val="0"/>
        </a:spcAft>
        <a:defRPr sz="2800" b="1">
          <a:solidFill>
            <a:schemeClr val="tx1"/>
          </a:solidFill>
          <a:latin typeface="Arial" pitchFamily="34" charset="0"/>
        </a:defRPr>
      </a:lvl8pPr>
      <a:lvl9pPr marL="1828800" algn="l" rtl="0" fontAlgn="base">
        <a:spcBef>
          <a:spcPct val="0"/>
        </a:spcBef>
        <a:spcAft>
          <a:spcPct val="0"/>
        </a:spcAft>
        <a:defRPr sz="2800" b="1">
          <a:solidFill>
            <a:schemeClr val="tx1"/>
          </a:solidFill>
          <a:latin typeface="Arial" pitchFamily="34" charset="0"/>
        </a:defRPr>
      </a:lvl9pPr>
    </p:titleStyle>
    <p:bodyStyle>
      <a:lvl1pPr marL="398463" indent="-361950" algn="l" rtl="0" eaLnBrk="0" fontAlgn="base" hangingPunct="0">
        <a:spcBef>
          <a:spcPct val="20000"/>
        </a:spcBef>
        <a:spcAft>
          <a:spcPct val="20000"/>
        </a:spcAft>
        <a:buChar char="•"/>
        <a:defRPr sz="2000">
          <a:solidFill>
            <a:schemeClr val="tx1"/>
          </a:solidFill>
          <a:latin typeface="+mn-lt"/>
          <a:ea typeface="+mn-ea"/>
          <a:cs typeface="+mn-cs"/>
        </a:defRPr>
      </a:lvl1pPr>
      <a:lvl2pPr marL="855663" indent="-342900" algn="l" rtl="0" eaLnBrk="0" fontAlgn="base" hangingPunct="0">
        <a:spcBef>
          <a:spcPct val="20000"/>
        </a:spcBef>
        <a:spcAft>
          <a:spcPct val="20000"/>
        </a:spcAft>
        <a:buClr>
          <a:schemeClr val="tx1"/>
        </a:buClr>
        <a:buChar char="o"/>
        <a:defRPr sz="2800">
          <a:solidFill>
            <a:schemeClr val="tx1"/>
          </a:solidFill>
          <a:latin typeface="+mn-lt"/>
        </a:defRPr>
      </a:lvl2pPr>
      <a:lvl3pPr marL="1254125" indent="-284163" algn="l" rtl="0" eaLnBrk="0" fontAlgn="base" hangingPunct="0">
        <a:spcBef>
          <a:spcPct val="20000"/>
        </a:spcBef>
        <a:spcAft>
          <a:spcPct val="20000"/>
        </a:spcAft>
        <a:buFont typeface="Wingdings" pitchFamily="2" charset="2"/>
        <a:buChar char="l"/>
        <a:defRPr sz="2400">
          <a:solidFill>
            <a:schemeClr val="tx1"/>
          </a:solidFill>
          <a:latin typeface="+mn-lt"/>
        </a:defRPr>
      </a:lvl3pPr>
      <a:lvl4pPr marL="1652588" indent="-284163" algn="l" rtl="0" eaLnBrk="0" fontAlgn="base" hangingPunct="0">
        <a:spcBef>
          <a:spcPct val="20000"/>
        </a:spcBef>
        <a:spcAft>
          <a:spcPct val="20000"/>
        </a:spcAft>
        <a:buClr>
          <a:schemeClr val="tx1"/>
        </a:buClr>
        <a:buSzPct val="130000"/>
        <a:buFont typeface="Times" pitchFamily="18" charset="0"/>
        <a:buChar char="•"/>
        <a:defRPr sz="2000">
          <a:solidFill>
            <a:schemeClr val="tx1"/>
          </a:solidFill>
          <a:latin typeface="+mn-lt"/>
        </a:defRPr>
      </a:lvl4pPr>
      <a:lvl5pPr marL="2005013" indent="-238125" algn="l" rtl="0" eaLnBrk="0" fontAlgn="base" hangingPunct="0">
        <a:spcBef>
          <a:spcPct val="20000"/>
        </a:spcBef>
        <a:spcAft>
          <a:spcPct val="20000"/>
        </a:spcAft>
        <a:buSzPct val="130000"/>
        <a:buFont typeface="Times" pitchFamily="18" charset="0"/>
        <a:buChar char="•"/>
        <a:defRPr sz="2000">
          <a:solidFill>
            <a:schemeClr val="tx1"/>
          </a:solidFill>
          <a:latin typeface="+mn-lt"/>
        </a:defRPr>
      </a:lvl5pPr>
      <a:lvl6pPr marL="2462213" indent="-238125" algn="l" rtl="0" fontAlgn="base">
        <a:spcBef>
          <a:spcPct val="20000"/>
        </a:spcBef>
        <a:spcAft>
          <a:spcPct val="20000"/>
        </a:spcAft>
        <a:buSzPct val="130000"/>
        <a:buFont typeface="Times" pitchFamily="18" charset="0"/>
        <a:buChar char="•"/>
        <a:defRPr>
          <a:solidFill>
            <a:schemeClr val="tx1"/>
          </a:solidFill>
          <a:latin typeface="+mn-lt"/>
        </a:defRPr>
      </a:lvl6pPr>
      <a:lvl7pPr marL="2919413" indent="-238125" algn="l" rtl="0" fontAlgn="base">
        <a:spcBef>
          <a:spcPct val="20000"/>
        </a:spcBef>
        <a:spcAft>
          <a:spcPct val="20000"/>
        </a:spcAft>
        <a:buSzPct val="130000"/>
        <a:buFont typeface="Times" pitchFamily="18" charset="0"/>
        <a:buChar char="•"/>
        <a:defRPr>
          <a:solidFill>
            <a:schemeClr val="tx1"/>
          </a:solidFill>
          <a:latin typeface="+mn-lt"/>
        </a:defRPr>
      </a:lvl7pPr>
      <a:lvl8pPr marL="3376613" indent="-238125" algn="l" rtl="0" fontAlgn="base">
        <a:spcBef>
          <a:spcPct val="20000"/>
        </a:spcBef>
        <a:spcAft>
          <a:spcPct val="20000"/>
        </a:spcAft>
        <a:buSzPct val="130000"/>
        <a:buFont typeface="Times" pitchFamily="18" charset="0"/>
        <a:buChar char="•"/>
        <a:defRPr>
          <a:solidFill>
            <a:schemeClr val="tx1"/>
          </a:solidFill>
          <a:latin typeface="+mn-lt"/>
        </a:defRPr>
      </a:lvl8pPr>
      <a:lvl9pPr marL="3833813" indent="-238125" algn="l" rtl="0" fontAlgn="base">
        <a:spcBef>
          <a:spcPct val="20000"/>
        </a:spcBef>
        <a:spcAft>
          <a:spcPct val="20000"/>
        </a:spcAft>
        <a:buSzPct val="130000"/>
        <a:buFont typeface="Times" pitchFamily="18" charset="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000AE"/>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white">
          <a:xfrm>
            <a:off x="-12700" y="-12700"/>
            <a:ext cx="9144000" cy="990600"/>
          </a:xfrm>
          <a:prstGeom prst="rect">
            <a:avLst/>
          </a:prstGeom>
          <a:solidFill>
            <a:schemeClr val="accent1"/>
          </a:solidFill>
          <a:ln w="12700">
            <a:solidFill>
              <a:schemeClr val="tx1"/>
            </a:solidFill>
            <a:miter lim="800000"/>
            <a:headEnd/>
            <a:tailEnd/>
          </a:ln>
          <a:effectLst/>
        </p:spPr>
        <p:txBody>
          <a:bodyPr wrap="none" lIns="90000" tIns="46800" rIns="90000" bIns="46800" anchor="ctr"/>
          <a:lstStyle/>
          <a:p>
            <a:pPr>
              <a:defRPr/>
            </a:pPr>
            <a:endParaRPr lang="en-US" dirty="0">
              <a:solidFill>
                <a:srgbClr val="FFFFFF"/>
              </a:solidFill>
            </a:endParaRPr>
          </a:p>
        </p:txBody>
      </p:sp>
      <p:sp>
        <p:nvSpPr>
          <p:cNvPr id="4099" name="Rectangle 3"/>
          <p:cNvSpPr>
            <a:spLocks noChangeArrowheads="1"/>
          </p:cNvSpPr>
          <p:nvPr/>
        </p:nvSpPr>
        <p:spPr bwMode="white">
          <a:xfrm>
            <a:off x="0" y="990600"/>
            <a:ext cx="9144000" cy="5867400"/>
          </a:xfrm>
          <a:prstGeom prst="rect">
            <a:avLst/>
          </a:prstGeom>
          <a:solidFill>
            <a:srgbClr val="0000AE"/>
          </a:solidFill>
          <a:ln w="9525">
            <a:noFill/>
            <a:miter lim="800000"/>
            <a:headEnd/>
            <a:tailEnd/>
          </a:ln>
          <a:effectLst/>
        </p:spPr>
        <p:txBody>
          <a:bodyPr wrap="none" anchor="ctr"/>
          <a:lstStyle/>
          <a:p>
            <a:pPr algn="ctr" eaLnBrk="0" hangingPunct="0">
              <a:defRPr/>
            </a:pPr>
            <a:r>
              <a:rPr lang="sv-SE" sz="2400">
                <a:solidFill>
                  <a:srgbClr val="FFFFFF"/>
                </a:solidFill>
                <a:latin typeface="Times" pitchFamily="18" charset="0"/>
              </a:rPr>
              <a:t> </a:t>
            </a:r>
          </a:p>
        </p:txBody>
      </p:sp>
      <p:sp>
        <p:nvSpPr>
          <p:cNvPr id="1028" name="Rectangle 4"/>
          <p:cNvSpPr>
            <a:spLocks noGrp="1" noChangeArrowheads="1"/>
          </p:cNvSpPr>
          <p:nvPr>
            <p:ph type="body" idx="1"/>
          </p:nvPr>
        </p:nvSpPr>
        <p:spPr bwMode="invGray">
          <a:xfrm>
            <a:off x="757238" y="1982788"/>
            <a:ext cx="7853362" cy="4418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p>
        </p:txBody>
      </p:sp>
      <p:sp>
        <p:nvSpPr>
          <p:cNvPr id="1029" name="Rectangle 5"/>
          <p:cNvSpPr>
            <a:spLocks noGrp="1" noChangeArrowheads="1"/>
          </p:cNvSpPr>
          <p:nvPr>
            <p:ph type="title"/>
          </p:nvPr>
        </p:nvSpPr>
        <p:spPr bwMode="invGray">
          <a:xfrm>
            <a:off x="301625" y="1296988"/>
            <a:ext cx="64008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title style</a:t>
            </a:r>
          </a:p>
        </p:txBody>
      </p:sp>
      <p:sp>
        <p:nvSpPr>
          <p:cNvPr id="4102"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
        <p:nvSpPr>
          <p:cNvPr id="4103" name="Rectangle 7"/>
          <p:cNvSpPr>
            <a:spLocks noGrp="1" noChangeArrowheads="1"/>
          </p:cNvSpPr>
          <p:nvPr>
            <p:ph type="sldNum" sz="quarter" idx="4"/>
          </p:nvPr>
        </p:nvSpPr>
        <p:spPr bwMode="auto">
          <a:xfrm>
            <a:off x="0" y="6477000"/>
            <a:ext cx="609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fontAlgn="auto" hangingPunct="0">
              <a:spcBef>
                <a:spcPts val="0"/>
              </a:spcBef>
              <a:spcAft>
                <a:spcPts val="0"/>
              </a:spcAft>
              <a:defRPr sz="1200">
                <a:latin typeface="HelveticaNeue BlackCond" charset="0"/>
              </a:defRPr>
            </a:lvl1pPr>
          </a:lstStyle>
          <a:p>
            <a:pPr>
              <a:defRPr/>
            </a:pPr>
            <a:fld id="{32141C32-CCC0-4A1F-9CC7-5F0C2AC69BF2}" type="slidenum">
              <a:rPr lang="sv-SE">
                <a:solidFill>
                  <a:srgbClr val="FFFFFF"/>
                </a:solidFill>
              </a:rPr>
              <a:pPr>
                <a:defRPr/>
              </a:pPr>
              <a:t>‹#›</a:t>
            </a:fld>
            <a:endParaRPr lang="sv-SE">
              <a:solidFill>
                <a:srgbClr val="FFFFFF"/>
              </a:solidFill>
            </a:endParaRPr>
          </a:p>
        </p:txBody>
      </p:sp>
      <p:sp>
        <p:nvSpPr>
          <p:cNvPr id="4104" name="Line 8"/>
          <p:cNvSpPr>
            <a:spLocks noChangeShapeType="1"/>
          </p:cNvSpPr>
          <p:nvPr/>
        </p:nvSpPr>
        <p:spPr bwMode="auto">
          <a:xfrm>
            <a:off x="0" y="990600"/>
            <a:ext cx="9144000" cy="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pic>
        <p:nvPicPr>
          <p:cNvPr id="1033" name="Picture 9"/>
          <p:cNvPicPr>
            <a:picLocks noChangeAspect="1" noChangeArrowheads="1"/>
          </p:cNvPicPr>
          <p:nvPr/>
        </p:nvPicPr>
        <p:blipFill>
          <a:blip r:embed="rId14" cstate="print"/>
          <a:srcRect/>
          <a:stretch>
            <a:fillRect/>
          </a:stretch>
        </p:blipFill>
        <p:spPr bwMode="auto">
          <a:xfrm>
            <a:off x="7086600" y="304800"/>
            <a:ext cx="1447800" cy="396875"/>
          </a:xfrm>
          <a:prstGeom prst="rect">
            <a:avLst/>
          </a:prstGeom>
          <a:noFill/>
          <a:ln w="9525">
            <a:noFill/>
            <a:miter lim="800000"/>
            <a:headEnd/>
            <a:tailEnd/>
          </a:ln>
        </p:spPr>
      </p:pic>
    </p:spTree>
    <p:extLst>
      <p:ext uri="{BB962C8B-B14F-4D97-AF65-F5344CB8AC3E}">
        <p14:creationId xmlns:p14="http://schemas.microsoft.com/office/powerpoint/2010/main" val="2614749427"/>
      </p:ext>
    </p:extLst>
  </p:cSld>
  <p:clrMap bg1="dk2" tx1="lt1" bg2="dk1" tx2="lt2" accent1="accent1" accent2="accent2" accent3="accent3" accent4="accent4" accent5="accent5" accent6="accent6" hlink="hlink" folHlink="folHlink"/>
  <p:sldLayoutIdLst>
    <p:sldLayoutId id="2147484030" r:id="rId1"/>
    <p:sldLayoutId id="2147484031" r:id="rId2"/>
    <p:sldLayoutId id="2147484032" r:id="rId3"/>
    <p:sldLayoutId id="2147484033" r:id="rId4"/>
    <p:sldLayoutId id="2147484034" r:id="rId5"/>
    <p:sldLayoutId id="2147484035" r:id="rId6"/>
    <p:sldLayoutId id="2147484036" r:id="rId7"/>
    <p:sldLayoutId id="2147484037" r:id="rId8"/>
    <p:sldLayoutId id="2147484038" r:id="rId9"/>
    <p:sldLayoutId id="2147484039" r:id="rId10"/>
    <p:sldLayoutId id="2147484040" r:id="rId11"/>
    <p:sldLayoutId id="2147484041" r:id="rId12"/>
  </p:sldLayoutIdLst>
  <p:hf sldNum="0" hdr="0" dt="0"/>
  <p:txStyles>
    <p:titleStyle>
      <a:lvl1pPr algn="l" rtl="0" eaLnBrk="0" fontAlgn="base" hangingPunct="0">
        <a:spcBef>
          <a:spcPct val="0"/>
        </a:spcBef>
        <a:spcAft>
          <a:spcPct val="0"/>
        </a:spcAft>
        <a:defRPr sz="2800" b="1">
          <a:solidFill>
            <a:schemeClr val="tx1"/>
          </a:solidFill>
          <a:latin typeface="+mj-lt"/>
          <a:ea typeface="+mj-ea"/>
          <a:cs typeface="+mj-cs"/>
        </a:defRPr>
      </a:lvl1pPr>
      <a:lvl2pPr algn="l" rtl="0" eaLnBrk="0" fontAlgn="base" hangingPunct="0">
        <a:spcBef>
          <a:spcPct val="0"/>
        </a:spcBef>
        <a:spcAft>
          <a:spcPct val="0"/>
        </a:spcAft>
        <a:defRPr sz="2800" b="1">
          <a:solidFill>
            <a:schemeClr val="tx1"/>
          </a:solidFill>
          <a:latin typeface="Arial" pitchFamily="34" charset="0"/>
        </a:defRPr>
      </a:lvl2pPr>
      <a:lvl3pPr algn="l" rtl="0" eaLnBrk="0" fontAlgn="base" hangingPunct="0">
        <a:spcBef>
          <a:spcPct val="0"/>
        </a:spcBef>
        <a:spcAft>
          <a:spcPct val="0"/>
        </a:spcAft>
        <a:defRPr sz="2800" b="1">
          <a:solidFill>
            <a:schemeClr val="tx1"/>
          </a:solidFill>
          <a:latin typeface="Arial" pitchFamily="34" charset="0"/>
        </a:defRPr>
      </a:lvl3pPr>
      <a:lvl4pPr algn="l" rtl="0" eaLnBrk="0" fontAlgn="base" hangingPunct="0">
        <a:spcBef>
          <a:spcPct val="0"/>
        </a:spcBef>
        <a:spcAft>
          <a:spcPct val="0"/>
        </a:spcAft>
        <a:defRPr sz="2800" b="1">
          <a:solidFill>
            <a:schemeClr val="tx1"/>
          </a:solidFill>
          <a:latin typeface="Arial" pitchFamily="34" charset="0"/>
        </a:defRPr>
      </a:lvl4pPr>
      <a:lvl5pPr algn="l" rtl="0" eaLnBrk="0" fontAlgn="base" hangingPunct="0">
        <a:spcBef>
          <a:spcPct val="0"/>
        </a:spcBef>
        <a:spcAft>
          <a:spcPct val="0"/>
        </a:spcAft>
        <a:defRPr sz="2800" b="1">
          <a:solidFill>
            <a:schemeClr val="tx1"/>
          </a:solidFill>
          <a:latin typeface="Arial" pitchFamily="34" charset="0"/>
        </a:defRPr>
      </a:lvl5pPr>
      <a:lvl6pPr marL="457200" algn="l" rtl="0" fontAlgn="base">
        <a:spcBef>
          <a:spcPct val="0"/>
        </a:spcBef>
        <a:spcAft>
          <a:spcPct val="0"/>
        </a:spcAft>
        <a:defRPr sz="2800" b="1">
          <a:solidFill>
            <a:schemeClr val="tx1"/>
          </a:solidFill>
          <a:latin typeface="Arial" pitchFamily="34" charset="0"/>
        </a:defRPr>
      </a:lvl6pPr>
      <a:lvl7pPr marL="914400" algn="l" rtl="0" fontAlgn="base">
        <a:spcBef>
          <a:spcPct val="0"/>
        </a:spcBef>
        <a:spcAft>
          <a:spcPct val="0"/>
        </a:spcAft>
        <a:defRPr sz="2800" b="1">
          <a:solidFill>
            <a:schemeClr val="tx1"/>
          </a:solidFill>
          <a:latin typeface="Arial" pitchFamily="34" charset="0"/>
        </a:defRPr>
      </a:lvl7pPr>
      <a:lvl8pPr marL="1371600" algn="l" rtl="0" fontAlgn="base">
        <a:spcBef>
          <a:spcPct val="0"/>
        </a:spcBef>
        <a:spcAft>
          <a:spcPct val="0"/>
        </a:spcAft>
        <a:defRPr sz="2800" b="1">
          <a:solidFill>
            <a:schemeClr val="tx1"/>
          </a:solidFill>
          <a:latin typeface="Arial" pitchFamily="34" charset="0"/>
        </a:defRPr>
      </a:lvl8pPr>
      <a:lvl9pPr marL="1828800" algn="l" rtl="0" fontAlgn="base">
        <a:spcBef>
          <a:spcPct val="0"/>
        </a:spcBef>
        <a:spcAft>
          <a:spcPct val="0"/>
        </a:spcAft>
        <a:defRPr sz="2800" b="1">
          <a:solidFill>
            <a:schemeClr val="tx1"/>
          </a:solidFill>
          <a:latin typeface="Arial" pitchFamily="34" charset="0"/>
        </a:defRPr>
      </a:lvl9pPr>
    </p:titleStyle>
    <p:bodyStyle>
      <a:lvl1pPr marL="398463" indent="-361950" algn="l" rtl="0" eaLnBrk="0" fontAlgn="base" hangingPunct="0">
        <a:spcBef>
          <a:spcPct val="20000"/>
        </a:spcBef>
        <a:spcAft>
          <a:spcPct val="20000"/>
        </a:spcAft>
        <a:buChar char="•"/>
        <a:defRPr sz="2000">
          <a:solidFill>
            <a:schemeClr val="tx1"/>
          </a:solidFill>
          <a:latin typeface="+mn-lt"/>
          <a:ea typeface="+mn-ea"/>
          <a:cs typeface="+mn-cs"/>
        </a:defRPr>
      </a:lvl1pPr>
      <a:lvl2pPr marL="855663" indent="-342900" algn="l" rtl="0" eaLnBrk="0" fontAlgn="base" hangingPunct="0">
        <a:spcBef>
          <a:spcPct val="20000"/>
        </a:spcBef>
        <a:spcAft>
          <a:spcPct val="20000"/>
        </a:spcAft>
        <a:buClr>
          <a:schemeClr val="tx1"/>
        </a:buClr>
        <a:buChar char="o"/>
        <a:defRPr sz="2800">
          <a:solidFill>
            <a:schemeClr val="tx1"/>
          </a:solidFill>
          <a:latin typeface="+mn-lt"/>
        </a:defRPr>
      </a:lvl2pPr>
      <a:lvl3pPr marL="1254125" indent="-284163" algn="l" rtl="0" eaLnBrk="0" fontAlgn="base" hangingPunct="0">
        <a:spcBef>
          <a:spcPct val="20000"/>
        </a:spcBef>
        <a:spcAft>
          <a:spcPct val="20000"/>
        </a:spcAft>
        <a:buFont typeface="Wingdings" pitchFamily="2" charset="2"/>
        <a:buChar char="l"/>
        <a:defRPr sz="2400">
          <a:solidFill>
            <a:schemeClr val="tx1"/>
          </a:solidFill>
          <a:latin typeface="+mn-lt"/>
        </a:defRPr>
      </a:lvl3pPr>
      <a:lvl4pPr marL="1652588" indent="-284163" algn="l" rtl="0" eaLnBrk="0" fontAlgn="base" hangingPunct="0">
        <a:spcBef>
          <a:spcPct val="20000"/>
        </a:spcBef>
        <a:spcAft>
          <a:spcPct val="20000"/>
        </a:spcAft>
        <a:buClr>
          <a:schemeClr val="tx1"/>
        </a:buClr>
        <a:buSzPct val="130000"/>
        <a:buFont typeface="Times" pitchFamily="18" charset="0"/>
        <a:buChar char="•"/>
        <a:defRPr sz="2000">
          <a:solidFill>
            <a:schemeClr val="tx1"/>
          </a:solidFill>
          <a:latin typeface="+mn-lt"/>
        </a:defRPr>
      </a:lvl4pPr>
      <a:lvl5pPr marL="2005013" indent="-238125" algn="l" rtl="0" eaLnBrk="0" fontAlgn="base" hangingPunct="0">
        <a:spcBef>
          <a:spcPct val="20000"/>
        </a:spcBef>
        <a:spcAft>
          <a:spcPct val="20000"/>
        </a:spcAft>
        <a:buSzPct val="130000"/>
        <a:buFont typeface="Times" pitchFamily="18" charset="0"/>
        <a:buChar char="•"/>
        <a:defRPr sz="2000">
          <a:solidFill>
            <a:schemeClr val="tx1"/>
          </a:solidFill>
          <a:latin typeface="+mn-lt"/>
        </a:defRPr>
      </a:lvl5pPr>
      <a:lvl6pPr marL="2462213" indent="-238125" algn="l" rtl="0" fontAlgn="base">
        <a:spcBef>
          <a:spcPct val="20000"/>
        </a:spcBef>
        <a:spcAft>
          <a:spcPct val="20000"/>
        </a:spcAft>
        <a:buSzPct val="130000"/>
        <a:buFont typeface="Times" pitchFamily="18" charset="0"/>
        <a:buChar char="•"/>
        <a:defRPr>
          <a:solidFill>
            <a:schemeClr val="tx1"/>
          </a:solidFill>
          <a:latin typeface="+mn-lt"/>
        </a:defRPr>
      </a:lvl6pPr>
      <a:lvl7pPr marL="2919413" indent="-238125" algn="l" rtl="0" fontAlgn="base">
        <a:spcBef>
          <a:spcPct val="20000"/>
        </a:spcBef>
        <a:spcAft>
          <a:spcPct val="20000"/>
        </a:spcAft>
        <a:buSzPct val="130000"/>
        <a:buFont typeface="Times" pitchFamily="18" charset="0"/>
        <a:buChar char="•"/>
        <a:defRPr>
          <a:solidFill>
            <a:schemeClr val="tx1"/>
          </a:solidFill>
          <a:latin typeface="+mn-lt"/>
        </a:defRPr>
      </a:lvl7pPr>
      <a:lvl8pPr marL="3376613" indent="-238125" algn="l" rtl="0" fontAlgn="base">
        <a:spcBef>
          <a:spcPct val="20000"/>
        </a:spcBef>
        <a:spcAft>
          <a:spcPct val="20000"/>
        </a:spcAft>
        <a:buSzPct val="130000"/>
        <a:buFont typeface="Times" pitchFamily="18" charset="0"/>
        <a:buChar char="•"/>
        <a:defRPr>
          <a:solidFill>
            <a:schemeClr val="tx1"/>
          </a:solidFill>
          <a:latin typeface="+mn-lt"/>
        </a:defRPr>
      </a:lvl8pPr>
      <a:lvl9pPr marL="3833813" indent="-238125" algn="l" rtl="0" fontAlgn="base">
        <a:spcBef>
          <a:spcPct val="20000"/>
        </a:spcBef>
        <a:spcAft>
          <a:spcPct val="20000"/>
        </a:spcAft>
        <a:buSzPct val="130000"/>
        <a:buFont typeface="Times" pitchFamily="18" charset="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0000AE"/>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white">
          <a:xfrm>
            <a:off x="-12700" y="-12700"/>
            <a:ext cx="9144000" cy="990600"/>
          </a:xfrm>
          <a:prstGeom prst="rect">
            <a:avLst/>
          </a:prstGeom>
          <a:solidFill>
            <a:schemeClr val="accent1"/>
          </a:solidFill>
          <a:ln w="12700">
            <a:solidFill>
              <a:schemeClr val="tx1"/>
            </a:solidFill>
            <a:miter lim="800000"/>
            <a:headEnd/>
            <a:tailEnd/>
          </a:ln>
          <a:effectLst/>
        </p:spPr>
        <p:txBody>
          <a:bodyPr wrap="none" lIns="90000" tIns="46800" rIns="90000" bIns="46800" anchor="ctr"/>
          <a:lstStyle/>
          <a:p>
            <a:pPr>
              <a:defRPr/>
            </a:pPr>
            <a:endParaRPr lang="en-US" dirty="0">
              <a:solidFill>
                <a:srgbClr val="FFFFFF"/>
              </a:solidFill>
            </a:endParaRPr>
          </a:p>
        </p:txBody>
      </p:sp>
      <p:sp>
        <p:nvSpPr>
          <p:cNvPr id="4099" name="Rectangle 3"/>
          <p:cNvSpPr>
            <a:spLocks noChangeArrowheads="1"/>
          </p:cNvSpPr>
          <p:nvPr/>
        </p:nvSpPr>
        <p:spPr bwMode="white">
          <a:xfrm>
            <a:off x="0" y="990600"/>
            <a:ext cx="9144000" cy="5867400"/>
          </a:xfrm>
          <a:prstGeom prst="rect">
            <a:avLst/>
          </a:prstGeom>
          <a:solidFill>
            <a:srgbClr val="0000AE"/>
          </a:solidFill>
          <a:ln w="9525">
            <a:noFill/>
            <a:miter lim="800000"/>
            <a:headEnd/>
            <a:tailEnd/>
          </a:ln>
          <a:effectLst/>
        </p:spPr>
        <p:txBody>
          <a:bodyPr wrap="none" anchor="ctr"/>
          <a:lstStyle/>
          <a:p>
            <a:pPr algn="ctr" eaLnBrk="0" hangingPunct="0">
              <a:defRPr/>
            </a:pPr>
            <a:r>
              <a:rPr lang="sv-SE" sz="2400">
                <a:solidFill>
                  <a:srgbClr val="FFFFFF"/>
                </a:solidFill>
                <a:latin typeface="Times" pitchFamily="18" charset="0"/>
              </a:rPr>
              <a:t> </a:t>
            </a:r>
          </a:p>
        </p:txBody>
      </p:sp>
      <p:sp>
        <p:nvSpPr>
          <p:cNvPr id="1028" name="Rectangle 4"/>
          <p:cNvSpPr>
            <a:spLocks noGrp="1" noChangeArrowheads="1"/>
          </p:cNvSpPr>
          <p:nvPr>
            <p:ph type="body" idx="1"/>
          </p:nvPr>
        </p:nvSpPr>
        <p:spPr bwMode="invGray">
          <a:xfrm>
            <a:off x="757238" y="1982788"/>
            <a:ext cx="7853362" cy="4418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p>
        </p:txBody>
      </p:sp>
      <p:sp>
        <p:nvSpPr>
          <p:cNvPr id="1029" name="Rectangle 5"/>
          <p:cNvSpPr>
            <a:spLocks noGrp="1" noChangeArrowheads="1"/>
          </p:cNvSpPr>
          <p:nvPr>
            <p:ph type="title"/>
          </p:nvPr>
        </p:nvSpPr>
        <p:spPr bwMode="invGray">
          <a:xfrm>
            <a:off x="301625" y="1296988"/>
            <a:ext cx="64008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title style</a:t>
            </a:r>
          </a:p>
        </p:txBody>
      </p:sp>
      <p:sp>
        <p:nvSpPr>
          <p:cNvPr id="4102"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
        <p:nvSpPr>
          <p:cNvPr id="4103" name="Rectangle 7"/>
          <p:cNvSpPr>
            <a:spLocks noGrp="1" noChangeArrowheads="1"/>
          </p:cNvSpPr>
          <p:nvPr>
            <p:ph type="sldNum" sz="quarter" idx="4"/>
          </p:nvPr>
        </p:nvSpPr>
        <p:spPr bwMode="auto">
          <a:xfrm>
            <a:off x="0" y="6477000"/>
            <a:ext cx="609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fontAlgn="auto" hangingPunct="0">
              <a:spcBef>
                <a:spcPts val="0"/>
              </a:spcBef>
              <a:spcAft>
                <a:spcPts val="0"/>
              </a:spcAft>
              <a:defRPr sz="1200">
                <a:latin typeface="HelveticaNeue BlackCond" charset="0"/>
              </a:defRPr>
            </a:lvl1pPr>
          </a:lstStyle>
          <a:p>
            <a:pPr>
              <a:defRPr/>
            </a:pPr>
            <a:fld id="{32141C32-CCC0-4A1F-9CC7-5F0C2AC69BF2}" type="slidenum">
              <a:rPr lang="sv-SE">
                <a:solidFill>
                  <a:srgbClr val="FFFFFF"/>
                </a:solidFill>
              </a:rPr>
              <a:pPr>
                <a:defRPr/>
              </a:pPr>
              <a:t>‹#›</a:t>
            </a:fld>
            <a:endParaRPr lang="sv-SE">
              <a:solidFill>
                <a:srgbClr val="FFFFFF"/>
              </a:solidFill>
            </a:endParaRPr>
          </a:p>
        </p:txBody>
      </p:sp>
      <p:sp>
        <p:nvSpPr>
          <p:cNvPr id="4104" name="Line 8"/>
          <p:cNvSpPr>
            <a:spLocks noChangeShapeType="1"/>
          </p:cNvSpPr>
          <p:nvPr/>
        </p:nvSpPr>
        <p:spPr bwMode="auto">
          <a:xfrm>
            <a:off x="0" y="990600"/>
            <a:ext cx="9144000" cy="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pic>
        <p:nvPicPr>
          <p:cNvPr id="1033" name="Picture 9"/>
          <p:cNvPicPr>
            <a:picLocks noChangeAspect="1" noChangeArrowheads="1"/>
          </p:cNvPicPr>
          <p:nvPr/>
        </p:nvPicPr>
        <p:blipFill>
          <a:blip r:embed="rId14" cstate="print"/>
          <a:srcRect/>
          <a:stretch>
            <a:fillRect/>
          </a:stretch>
        </p:blipFill>
        <p:spPr bwMode="auto">
          <a:xfrm>
            <a:off x="7086600" y="304800"/>
            <a:ext cx="1447800" cy="396875"/>
          </a:xfrm>
          <a:prstGeom prst="rect">
            <a:avLst/>
          </a:prstGeom>
          <a:noFill/>
          <a:ln w="9525">
            <a:noFill/>
            <a:miter lim="800000"/>
            <a:headEnd/>
            <a:tailEnd/>
          </a:ln>
        </p:spPr>
      </p:pic>
    </p:spTree>
    <p:extLst>
      <p:ext uri="{BB962C8B-B14F-4D97-AF65-F5344CB8AC3E}">
        <p14:creationId xmlns:p14="http://schemas.microsoft.com/office/powerpoint/2010/main" val="2738300680"/>
      </p:ext>
    </p:extLst>
  </p:cSld>
  <p:clrMap bg1="dk2" tx1="lt1" bg2="dk1" tx2="lt2" accent1="accent1" accent2="accent2" accent3="accent3" accent4="accent4" accent5="accent5" accent6="accent6" hlink="hlink" folHlink="folHlink"/>
  <p:sldLayoutIdLst>
    <p:sldLayoutId id="2147484043" r:id="rId1"/>
    <p:sldLayoutId id="2147484044" r:id="rId2"/>
    <p:sldLayoutId id="2147484045" r:id="rId3"/>
    <p:sldLayoutId id="2147484046" r:id="rId4"/>
    <p:sldLayoutId id="2147484047" r:id="rId5"/>
    <p:sldLayoutId id="2147484048" r:id="rId6"/>
    <p:sldLayoutId id="2147484049" r:id="rId7"/>
    <p:sldLayoutId id="2147484050" r:id="rId8"/>
    <p:sldLayoutId id="2147484051" r:id="rId9"/>
    <p:sldLayoutId id="2147484052" r:id="rId10"/>
    <p:sldLayoutId id="2147484053" r:id="rId11"/>
    <p:sldLayoutId id="2147484054" r:id="rId12"/>
  </p:sldLayoutIdLst>
  <p:hf sldNum="0" hdr="0" dt="0"/>
  <p:txStyles>
    <p:titleStyle>
      <a:lvl1pPr algn="l" rtl="0" eaLnBrk="0" fontAlgn="base" hangingPunct="0">
        <a:spcBef>
          <a:spcPct val="0"/>
        </a:spcBef>
        <a:spcAft>
          <a:spcPct val="0"/>
        </a:spcAft>
        <a:defRPr sz="2800" b="1">
          <a:solidFill>
            <a:schemeClr val="tx1"/>
          </a:solidFill>
          <a:latin typeface="+mj-lt"/>
          <a:ea typeface="+mj-ea"/>
          <a:cs typeface="+mj-cs"/>
        </a:defRPr>
      </a:lvl1pPr>
      <a:lvl2pPr algn="l" rtl="0" eaLnBrk="0" fontAlgn="base" hangingPunct="0">
        <a:spcBef>
          <a:spcPct val="0"/>
        </a:spcBef>
        <a:spcAft>
          <a:spcPct val="0"/>
        </a:spcAft>
        <a:defRPr sz="2800" b="1">
          <a:solidFill>
            <a:schemeClr val="tx1"/>
          </a:solidFill>
          <a:latin typeface="Arial" pitchFamily="34" charset="0"/>
        </a:defRPr>
      </a:lvl2pPr>
      <a:lvl3pPr algn="l" rtl="0" eaLnBrk="0" fontAlgn="base" hangingPunct="0">
        <a:spcBef>
          <a:spcPct val="0"/>
        </a:spcBef>
        <a:spcAft>
          <a:spcPct val="0"/>
        </a:spcAft>
        <a:defRPr sz="2800" b="1">
          <a:solidFill>
            <a:schemeClr val="tx1"/>
          </a:solidFill>
          <a:latin typeface="Arial" pitchFamily="34" charset="0"/>
        </a:defRPr>
      </a:lvl3pPr>
      <a:lvl4pPr algn="l" rtl="0" eaLnBrk="0" fontAlgn="base" hangingPunct="0">
        <a:spcBef>
          <a:spcPct val="0"/>
        </a:spcBef>
        <a:spcAft>
          <a:spcPct val="0"/>
        </a:spcAft>
        <a:defRPr sz="2800" b="1">
          <a:solidFill>
            <a:schemeClr val="tx1"/>
          </a:solidFill>
          <a:latin typeface="Arial" pitchFamily="34" charset="0"/>
        </a:defRPr>
      </a:lvl4pPr>
      <a:lvl5pPr algn="l" rtl="0" eaLnBrk="0" fontAlgn="base" hangingPunct="0">
        <a:spcBef>
          <a:spcPct val="0"/>
        </a:spcBef>
        <a:spcAft>
          <a:spcPct val="0"/>
        </a:spcAft>
        <a:defRPr sz="2800" b="1">
          <a:solidFill>
            <a:schemeClr val="tx1"/>
          </a:solidFill>
          <a:latin typeface="Arial" pitchFamily="34" charset="0"/>
        </a:defRPr>
      </a:lvl5pPr>
      <a:lvl6pPr marL="457200" algn="l" rtl="0" fontAlgn="base">
        <a:spcBef>
          <a:spcPct val="0"/>
        </a:spcBef>
        <a:spcAft>
          <a:spcPct val="0"/>
        </a:spcAft>
        <a:defRPr sz="2800" b="1">
          <a:solidFill>
            <a:schemeClr val="tx1"/>
          </a:solidFill>
          <a:latin typeface="Arial" pitchFamily="34" charset="0"/>
        </a:defRPr>
      </a:lvl6pPr>
      <a:lvl7pPr marL="914400" algn="l" rtl="0" fontAlgn="base">
        <a:spcBef>
          <a:spcPct val="0"/>
        </a:spcBef>
        <a:spcAft>
          <a:spcPct val="0"/>
        </a:spcAft>
        <a:defRPr sz="2800" b="1">
          <a:solidFill>
            <a:schemeClr val="tx1"/>
          </a:solidFill>
          <a:latin typeface="Arial" pitchFamily="34" charset="0"/>
        </a:defRPr>
      </a:lvl7pPr>
      <a:lvl8pPr marL="1371600" algn="l" rtl="0" fontAlgn="base">
        <a:spcBef>
          <a:spcPct val="0"/>
        </a:spcBef>
        <a:spcAft>
          <a:spcPct val="0"/>
        </a:spcAft>
        <a:defRPr sz="2800" b="1">
          <a:solidFill>
            <a:schemeClr val="tx1"/>
          </a:solidFill>
          <a:latin typeface="Arial" pitchFamily="34" charset="0"/>
        </a:defRPr>
      </a:lvl8pPr>
      <a:lvl9pPr marL="1828800" algn="l" rtl="0" fontAlgn="base">
        <a:spcBef>
          <a:spcPct val="0"/>
        </a:spcBef>
        <a:spcAft>
          <a:spcPct val="0"/>
        </a:spcAft>
        <a:defRPr sz="2800" b="1">
          <a:solidFill>
            <a:schemeClr val="tx1"/>
          </a:solidFill>
          <a:latin typeface="Arial" pitchFamily="34" charset="0"/>
        </a:defRPr>
      </a:lvl9pPr>
    </p:titleStyle>
    <p:bodyStyle>
      <a:lvl1pPr marL="398463" indent="-361950" algn="l" rtl="0" eaLnBrk="0" fontAlgn="base" hangingPunct="0">
        <a:spcBef>
          <a:spcPct val="20000"/>
        </a:spcBef>
        <a:spcAft>
          <a:spcPct val="20000"/>
        </a:spcAft>
        <a:buChar char="•"/>
        <a:defRPr sz="2000">
          <a:solidFill>
            <a:schemeClr val="tx1"/>
          </a:solidFill>
          <a:latin typeface="+mn-lt"/>
          <a:ea typeface="+mn-ea"/>
          <a:cs typeface="+mn-cs"/>
        </a:defRPr>
      </a:lvl1pPr>
      <a:lvl2pPr marL="855663" indent="-342900" algn="l" rtl="0" eaLnBrk="0" fontAlgn="base" hangingPunct="0">
        <a:spcBef>
          <a:spcPct val="20000"/>
        </a:spcBef>
        <a:spcAft>
          <a:spcPct val="20000"/>
        </a:spcAft>
        <a:buClr>
          <a:schemeClr val="tx1"/>
        </a:buClr>
        <a:buChar char="o"/>
        <a:defRPr sz="2800">
          <a:solidFill>
            <a:schemeClr val="tx1"/>
          </a:solidFill>
          <a:latin typeface="+mn-lt"/>
        </a:defRPr>
      </a:lvl2pPr>
      <a:lvl3pPr marL="1254125" indent="-284163" algn="l" rtl="0" eaLnBrk="0" fontAlgn="base" hangingPunct="0">
        <a:spcBef>
          <a:spcPct val="20000"/>
        </a:spcBef>
        <a:spcAft>
          <a:spcPct val="20000"/>
        </a:spcAft>
        <a:buFont typeface="Wingdings" pitchFamily="2" charset="2"/>
        <a:buChar char="l"/>
        <a:defRPr sz="2400">
          <a:solidFill>
            <a:schemeClr val="tx1"/>
          </a:solidFill>
          <a:latin typeface="+mn-lt"/>
        </a:defRPr>
      </a:lvl3pPr>
      <a:lvl4pPr marL="1652588" indent="-284163" algn="l" rtl="0" eaLnBrk="0" fontAlgn="base" hangingPunct="0">
        <a:spcBef>
          <a:spcPct val="20000"/>
        </a:spcBef>
        <a:spcAft>
          <a:spcPct val="20000"/>
        </a:spcAft>
        <a:buClr>
          <a:schemeClr val="tx1"/>
        </a:buClr>
        <a:buSzPct val="130000"/>
        <a:buFont typeface="Times" pitchFamily="18" charset="0"/>
        <a:buChar char="•"/>
        <a:defRPr sz="2000">
          <a:solidFill>
            <a:schemeClr val="tx1"/>
          </a:solidFill>
          <a:latin typeface="+mn-lt"/>
        </a:defRPr>
      </a:lvl4pPr>
      <a:lvl5pPr marL="2005013" indent="-238125" algn="l" rtl="0" eaLnBrk="0" fontAlgn="base" hangingPunct="0">
        <a:spcBef>
          <a:spcPct val="20000"/>
        </a:spcBef>
        <a:spcAft>
          <a:spcPct val="20000"/>
        </a:spcAft>
        <a:buSzPct val="130000"/>
        <a:buFont typeface="Times" pitchFamily="18" charset="0"/>
        <a:buChar char="•"/>
        <a:defRPr sz="2000">
          <a:solidFill>
            <a:schemeClr val="tx1"/>
          </a:solidFill>
          <a:latin typeface="+mn-lt"/>
        </a:defRPr>
      </a:lvl5pPr>
      <a:lvl6pPr marL="2462213" indent="-238125" algn="l" rtl="0" fontAlgn="base">
        <a:spcBef>
          <a:spcPct val="20000"/>
        </a:spcBef>
        <a:spcAft>
          <a:spcPct val="20000"/>
        </a:spcAft>
        <a:buSzPct val="130000"/>
        <a:buFont typeface="Times" pitchFamily="18" charset="0"/>
        <a:buChar char="•"/>
        <a:defRPr>
          <a:solidFill>
            <a:schemeClr val="tx1"/>
          </a:solidFill>
          <a:latin typeface="+mn-lt"/>
        </a:defRPr>
      </a:lvl6pPr>
      <a:lvl7pPr marL="2919413" indent="-238125" algn="l" rtl="0" fontAlgn="base">
        <a:spcBef>
          <a:spcPct val="20000"/>
        </a:spcBef>
        <a:spcAft>
          <a:spcPct val="20000"/>
        </a:spcAft>
        <a:buSzPct val="130000"/>
        <a:buFont typeface="Times" pitchFamily="18" charset="0"/>
        <a:buChar char="•"/>
        <a:defRPr>
          <a:solidFill>
            <a:schemeClr val="tx1"/>
          </a:solidFill>
          <a:latin typeface="+mn-lt"/>
        </a:defRPr>
      </a:lvl7pPr>
      <a:lvl8pPr marL="3376613" indent="-238125" algn="l" rtl="0" fontAlgn="base">
        <a:spcBef>
          <a:spcPct val="20000"/>
        </a:spcBef>
        <a:spcAft>
          <a:spcPct val="20000"/>
        </a:spcAft>
        <a:buSzPct val="130000"/>
        <a:buFont typeface="Times" pitchFamily="18" charset="0"/>
        <a:buChar char="•"/>
        <a:defRPr>
          <a:solidFill>
            <a:schemeClr val="tx1"/>
          </a:solidFill>
          <a:latin typeface="+mn-lt"/>
        </a:defRPr>
      </a:lvl8pPr>
      <a:lvl9pPr marL="3833813" indent="-238125" algn="l" rtl="0" fontAlgn="base">
        <a:spcBef>
          <a:spcPct val="20000"/>
        </a:spcBef>
        <a:spcAft>
          <a:spcPct val="20000"/>
        </a:spcAft>
        <a:buSzPct val="130000"/>
        <a:buFont typeface="Times" pitchFamily="18" charset="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0000AE"/>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white">
          <a:xfrm>
            <a:off x="-12700" y="-12700"/>
            <a:ext cx="9144000" cy="990600"/>
          </a:xfrm>
          <a:prstGeom prst="rect">
            <a:avLst/>
          </a:prstGeom>
          <a:solidFill>
            <a:schemeClr val="accent1"/>
          </a:solidFill>
          <a:ln w="12700">
            <a:solidFill>
              <a:schemeClr val="tx1"/>
            </a:solidFill>
            <a:miter lim="800000"/>
            <a:headEnd/>
            <a:tailEnd/>
          </a:ln>
          <a:effectLst/>
        </p:spPr>
        <p:txBody>
          <a:bodyPr wrap="none" lIns="90000" tIns="46800" rIns="90000" bIns="46800" anchor="ctr"/>
          <a:lstStyle/>
          <a:p>
            <a:pPr>
              <a:defRPr/>
            </a:pPr>
            <a:endParaRPr lang="en-US" dirty="0">
              <a:solidFill>
                <a:srgbClr val="FFFFFF"/>
              </a:solidFill>
            </a:endParaRPr>
          </a:p>
        </p:txBody>
      </p:sp>
      <p:sp>
        <p:nvSpPr>
          <p:cNvPr id="4099" name="Rectangle 3"/>
          <p:cNvSpPr>
            <a:spLocks noChangeArrowheads="1"/>
          </p:cNvSpPr>
          <p:nvPr/>
        </p:nvSpPr>
        <p:spPr bwMode="white">
          <a:xfrm>
            <a:off x="0" y="990600"/>
            <a:ext cx="9144000" cy="5867400"/>
          </a:xfrm>
          <a:prstGeom prst="rect">
            <a:avLst/>
          </a:prstGeom>
          <a:solidFill>
            <a:srgbClr val="0000AE"/>
          </a:solidFill>
          <a:ln w="9525">
            <a:noFill/>
            <a:miter lim="800000"/>
            <a:headEnd/>
            <a:tailEnd/>
          </a:ln>
          <a:effectLst/>
        </p:spPr>
        <p:txBody>
          <a:bodyPr wrap="none" anchor="ctr"/>
          <a:lstStyle/>
          <a:p>
            <a:pPr algn="ctr" eaLnBrk="0" hangingPunct="0">
              <a:defRPr/>
            </a:pPr>
            <a:r>
              <a:rPr lang="sv-SE" sz="2400">
                <a:solidFill>
                  <a:srgbClr val="FFFFFF"/>
                </a:solidFill>
                <a:latin typeface="Times" pitchFamily="18" charset="0"/>
              </a:rPr>
              <a:t> </a:t>
            </a:r>
          </a:p>
        </p:txBody>
      </p:sp>
      <p:sp>
        <p:nvSpPr>
          <p:cNvPr id="1028" name="Rectangle 4"/>
          <p:cNvSpPr>
            <a:spLocks noGrp="1" noChangeArrowheads="1"/>
          </p:cNvSpPr>
          <p:nvPr>
            <p:ph type="body" idx="1"/>
          </p:nvPr>
        </p:nvSpPr>
        <p:spPr bwMode="invGray">
          <a:xfrm>
            <a:off x="757238" y="1982788"/>
            <a:ext cx="7853362" cy="4418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p>
        </p:txBody>
      </p:sp>
      <p:sp>
        <p:nvSpPr>
          <p:cNvPr id="1029" name="Rectangle 5"/>
          <p:cNvSpPr>
            <a:spLocks noGrp="1" noChangeArrowheads="1"/>
          </p:cNvSpPr>
          <p:nvPr>
            <p:ph type="title"/>
          </p:nvPr>
        </p:nvSpPr>
        <p:spPr bwMode="invGray">
          <a:xfrm>
            <a:off x="301625" y="1296988"/>
            <a:ext cx="64008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title style</a:t>
            </a:r>
          </a:p>
        </p:txBody>
      </p:sp>
      <p:sp>
        <p:nvSpPr>
          <p:cNvPr id="4102"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
        <p:nvSpPr>
          <p:cNvPr id="4103" name="Rectangle 7"/>
          <p:cNvSpPr>
            <a:spLocks noGrp="1" noChangeArrowheads="1"/>
          </p:cNvSpPr>
          <p:nvPr>
            <p:ph type="sldNum" sz="quarter" idx="4"/>
          </p:nvPr>
        </p:nvSpPr>
        <p:spPr bwMode="auto">
          <a:xfrm>
            <a:off x="0" y="6477000"/>
            <a:ext cx="609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fontAlgn="auto" hangingPunct="0">
              <a:spcBef>
                <a:spcPts val="0"/>
              </a:spcBef>
              <a:spcAft>
                <a:spcPts val="0"/>
              </a:spcAft>
              <a:defRPr sz="1200">
                <a:latin typeface="HelveticaNeue BlackCond" charset="0"/>
              </a:defRPr>
            </a:lvl1pPr>
          </a:lstStyle>
          <a:p>
            <a:pPr>
              <a:defRPr/>
            </a:pPr>
            <a:fld id="{32141C32-CCC0-4A1F-9CC7-5F0C2AC69BF2}" type="slidenum">
              <a:rPr lang="sv-SE">
                <a:solidFill>
                  <a:srgbClr val="FFFFFF"/>
                </a:solidFill>
              </a:rPr>
              <a:pPr>
                <a:defRPr/>
              </a:pPr>
              <a:t>‹#›</a:t>
            </a:fld>
            <a:endParaRPr lang="sv-SE">
              <a:solidFill>
                <a:srgbClr val="FFFFFF"/>
              </a:solidFill>
            </a:endParaRPr>
          </a:p>
        </p:txBody>
      </p:sp>
      <p:sp>
        <p:nvSpPr>
          <p:cNvPr id="4104" name="Line 8"/>
          <p:cNvSpPr>
            <a:spLocks noChangeShapeType="1"/>
          </p:cNvSpPr>
          <p:nvPr/>
        </p:nvSpPr>
        <p:spPr bwMode="auto">
          <a:xfrm>
            <a:off x="0" y="990600"/>
            <a:ext cx="9144000" cy="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pic>
        <p:nvPicPr>
          <p:cNvPr id="1033" name="Picture 9"/>
          <p:cNvPicPr>
            <a:picLocks noChangeAspect="1" noChangeArrowheads="1"/>
          </p:cNvPicPr>
          <p:nvPr/>
        </p:nvPicPr>
        <p:blipFill>
          <a:blip r:embed="rId14" cstate="print"/>
          <a:srcRect/>
          <a:stretch>
            <a:fillRect/>
          </a:stretch>
        </p:blipFill>
        <p:spPr bwMode="auto">
          <a:xfrm>
            <a:off x="7086600" y="304800"/>
            <a:ext cx="1447800" cy="396875"/>
          </a:xfrm>
          <a:prstGeom prst="rect">
            <a:avLst/>
          </a:prstGeom>
          <a:noFill/>
          <a:ln w="9525">
            <a:noFill/>
            <a:miter lim="800000"/>
            <a:headEnd/>
            <a:tailEnd/>
          </a:ln>
        </p:spPr>
      </p:pic>
    </p:spTree>
    <p:extLst>
      <p:ext uri="{BB962C8B-B14F-4D97-AF65-F5344CB8AC3E}">
        <p14:creationId xmlns:p14="http://schemas.microsoft.com/office/powerpoint/2010/main" val="902368017"/>
      </p:ext>
    </p:extLst>
  </p:cSld>
  <p:clrMap bg1="dk2" tx1="lt1" bg2="dk1" tx2="lt2" accent1="accent1" accent2="accent2" accent3="accent3" accent4="accent4" accent5="accent5" accent6="accent6" hlink="hlink" folHlink="folHlink"/>
  <p:sldLayoutIdLst>
    <p:sldLayoutId id="2147484056" r:id="rId1"/>
    <p:sldLayoutId id="2147484057" r:id="rId2"/>
    <p:sldLayoutId id="2147484058" r:id="rId3"/>
    <p:sldLayoutId id="2147484059" r:id="rId4"/>
    <p:sldLayoutId id="2147484060" r:id="rId5"/>
    <p:sldLayoutId id="2147484061" r:id="rId6"/>
    <p:sldLayoutId id="2147484062" r:id="rId7"/>
    <p:sldLayoutId id="2147484063" r:id="rId8"/>
    <p:sldLayoutId id="2147484064" r:id="rId9"/>
    <p:sldLayoutId id="2147484065" r:id="rId10"/>
    <p:sldLayoutId id="2147484066" r:id="rId11"/>
    <p:sldLayoutId id="2147484067" r:id="rId12"/>
  </p:sldLayoutIdLst>
  <p:hf sldNum="0" hdr="0" dt="0"/>
  <p:txStyles>
    <p:titleStyle>
      <a:lvl1pPr algn="l" rtl="0" eaLnBrk="0" fontAlgn="base" hangingPunct="0">
        <a:spcBef>
          <a:spcPct val="0"/>
        </a:spcBef>
        <a:spcAft>
          <a:spcPct val="0"/>
        </a:spcAft>
        <a:defRPr sz="2800" b="1">
          <a:solidFill>
            <a:schemeClr val="tx1"/>
          </a:solidFill>
          <a:latin typeface="+mj-lt"/>
          <a:ea typeface="+mj-ea"/>
          <a:cs typeface="+mj-cs"/>
        </a:defRPr>
      </a:lvl1pPr>
      <a:lvl2pPr algn="l" rtl="0" eaLnBrk="0" fontAlgn="base" hangingPunct="0">
        <a:spcBef>
          <a:spcPct val="0"/>
        </a:spcBef>
        <a:spcAft>
          <a:spcPct val="0"/>
        </a:spcAft>
        <a:defRPr sz="2800" b="1">
          <a:solidFill>
            <a:schemeClr val="tx1"/>
          </a:solidFill>
          <a:latin typeface="Arial" pitchFamily="34" charset="0"/>
        </a:defRPr>
      </a:lvl2pPr>
      <a:lvl3pPr algn="l" rtl="0" eaLnBrk="0" fontAlgn="base" hangingPunct="0">
        <a:spcBef>
          <a:spcPct val="0"/>
        </a:spcBef>
        <a:spcAft>
          <a:spcPct val="0"/>
        </a:spcAft>
        <a:defRPr sz="2800" b="1">
          <a:solidFill>
            <a:schemeClr val="tx1"/>
          </a:solidFill>
          <a:latin typeface="Arial" pitchFamily="34" charset="0"/>
        </a:defRPr>
      </a:lvl3pPr>
      <a:lvl4pPr algn="l" rtl="0" eaLnBrk="0" fontAlgn="base" hangingPunct="0">
        <a:spcBef>
          <a:spcPct val="0"/>
        </a:spcBef>
        <a:spcAft>
          <a:spcPct val="0"/>
        </a:spcAft>
        <a:defRPr sz="2800" b="1">
          <a:solidFill>
            <a:schemeClr val="tx1"/>
          </a:solidFill>
          <a:latin typeface="Arial" pitchFamily="34" charset="0"/>
        </a:defRPr>
      </a:lvl4pPr>
      <a:lvl5pPr algn="l" rtl="0" eaLnBrk="0" fontAlgn="base" hangingPunct="0">
        <a:spcBef>
          <a:spcPct val="0"/>
        </a:spcBef>
        <a:spcAft>
          <a:spcPct val="0"/>
        </a:spcAft>
        <a:defRPr sz="2800" b="1">
          <a:solidFill>
            <a:schemeClr val="tx1"/>
          </a:solidFill>
          <a:latin typeface="Arial" pitchFamily="34" charset="0"/>
        </a:defRPr>
      </a:lvl5pPr>
      <a:lvl6pPr marL="457200" algn="l" rtl="0" fontAlgn="base">
        <a:spcBef>
          <a:spcPct val="0"/>
        </a:spcBef>
        <a:spcAft>
          <a:spcPct val="0"/>
        </a:spcAft>
        <a:defRPr sz="2800" b="1">
          <a:solidFill>
            <a:schemeClr val="tx1"/>
          </a:solidFill>
          <a:latin typeface="Arial" pitchFamily="34" charset="0"/>
        </a:defRPr>
      </a:lvl6pPr>
      <a:lvl7pPr marL="914400" algn="l" rtl="0" fontAlgn="base">
        <a:spcBef>
          <a:spcPct val="0"/>
        </a:spcBef>
        <a:spcAft>
          <a:spcPct val="0"/>
        </a:spcAft>
        <a:defRPr sz="2800" b="1">
          <a:solidFill>
            <a:schemeClr val="tx1"/>
          </a:solidFill>
          <a:latin typeface="Arial" pitchFamily="34" charset="0"/>
        </a:defRPr>
      </a:lvl7pPr>
      <a:lvl8pPr marL="1371600" algn="l" rtl="0" fontAlgn="base">
        <a:spcBef>
          <a:spcPct val="0"/>
        </a:spcBef>
        <a:spcAft>
          <a:spcPct val="0"/>
        </a:spcAft>
        <a:defRPr sz="2800" b="1">
          <a:solidFill>
            <a:schemeClr val="tx1"/>
          </a:solidFill>
          <a:latin typeface="Arial" pitchFamily="34" charset="0"/>
        </a:defRPr>
      </a:lvl8pPr>
      <a:lvl9pPr marL="1828800" algn="l" rtl="0" fontAlgn="base">
        <a:spcBef>
          <a:spcPct val="0"/>
        </a:spcBef>
        <a:spcAft>
          <a:spcPct val="0"/>
        </a:spcAft>
        <a:defRPr sz="2800" b="1">
          <a:solidFill>
            <a:schemeClr val="tx1"/>
          </a:solidFill>
          <a:latin typeface="Arial" pitchFamily="34" charset="0"/>
        </a:defRPr>
      </a:lvl9pPr>
    </p:titleStyle>
    <p:bodyStyle>
      <a:lvl1pPr marL="398463" indent="-361950" algn="l" rtl="0" eaLnBrk="0" fontAlgn="base" hangingPunct="0">
        <a:spcBef>
          <a:spcPct val="20000"/>
        </a:spcBef>
        <a:spcAft>
          <a:spcPct val="20000"/>
        </a:spcAft>
        <a:buChar char="•"/>
        <a:defRPr sz="2000">
          <a:solidFill>
            <a:schemeClr val="tx1"/>
          </a:solidFill>
          <a:latin typeface="+mn-lt"/>
          <a:ea typeface="+mn-ea"/>
          <a:cs typeface="+mn-cs"/>
        </a:defRPr>
      </a:lvl1pPr>
      <a:lvl2pPr marL="855663" indent="-342900" algn="l" rtl="0" eaLnBrk="0" fontAlgn="base" hangingPunct="0">
        <a:spcBef>
          <a:spcPct val="20000"/>
        </a:spcBef>
        <a:spcAft>
          <a:spcPct val="20000"/>
        </a:spcAft>
        <a:buClr>
          <a:schemeClr val="tx1"/>
        </a:buClr>
        <a:buChar char="o"/>
        <a:defRPr sz="2800">
          <a:solidFill>
            <a:schemeClr val="tx1"/>
          </a:solidFill>
          <a:latin typeface="+mn-lt"/>
        </a:defRPr>
      </a:lvl2pPr>
      <a:lvl3pPr marL="1254125" indent="-284163" algn="l" rtl="0" eaLnBrk="0" fontAlgn="base" hangingPunct="0">
        <a:spcBef>
          <a:spcPct val="20000"/>
        </a:spcBef>
        <a:spcAft>
          <a:spcPct val="20000"/>
        </a:spcAft>
        <a:buFont typeface="Wingdings" pitchFamily="2" charset="2"/>
        <a:buChar char="l"/>
        <a:defRPr sz="2400">
          <a:solidFill>
            <a:schemeClr val="tx1"/>
          </a:solidFill>
          <a:latin typeface="+mn-lt"/>
        </a:defRPr>
      </a:lvl3pPr>
      <a:lvl4pPr marL="1652588" indent="-284163" algn="l" rtl="0" eaLnBrk="0" fontAlgn="base" hangingPunct="0">
        <a:spcBef>
          <a:spcPct val="20000"/>
        </a:spcBef>
        <a:spcAft>
          <a:spcPct val="20000"/>
        </a:spcAft>
        <a:buClr>
          <a:schemeClr val="tx1"/>
        </a:buClr>
        <a:buSzPct val="130000"/>
        <a:buFont typeface="Times" pitchFamily="18" charset="0"/>
        <a:buChar char="•"/>
        <a:defRPr sz="2000">
          <a:solidFill>
            <a:schemeClr val="tx1"/>
          </a:solidFill>
          <a:latin typeface="+mn-lt"/>
        </a:defRPr>
      </a:lvl4pPr>
      <a:lvl5pPr marL="2005013" indent="-238125" algn="l" rtl="0" eaLnBrk="0" fontAlgn="base" hangingPunct="0">
        <a:spcBef>
          <a:spcPct val="20000"/>
        </a:spcBef>
        <a:spcAft>
          <a:spcPct val="20000"/>
        </a:spcAft>
        <a:buSzPct val="130000"/>
        <a:buFont typeface="Times" pitchFamily="18" charset="0"/>
        <a:buChar char="•"/>
        <a:defRPr sz="2000">
          <a:solidFill>
            <a:schemeClr val="tx1"/>
          </a:solidFill>
          <a:latin typeface="+mn-lt"/>
        </a:defRPr>
      </a:lvl5pPr>
      <a:lvl6pPr marL="2462213" indent="-238125" algn="l" rtl="0" fontAlgn="base">
        <a:spcBef>
          <a:spcPct val="20000"/>
        </a:spcBef>
        <a:spcAft>
          <a:spcPct val="20000"/>
        </a:spcAft>
        <a:buSzPct val="130000"/>
        <a:buFont typeface="Times" pitchFamily="18" charset="0"/>
        <a:buChar char="•"/>
        <a:defRPr>
          <a:solidFill>
            <a:schemeClr val="tx1"/>
          </a:solidFill>
          <a:latin typeface="+mn-lt"/>
        </a:defRPr>
      </a:lvl6pPr>
      <a:lvl7pPr marL="2919413" indent="-238125" algn="l" rtl="0" fontAlgn="base">
        <a:spcBef>
          <a:spcPct val="20000"/>
        </a:spcBef>
        <a:spcAft>
          <a:spcPct val="20000"/>
        </a:spcAft>
        <a:buSzPct val="130000"/>
        <a:buFont typeface="Times" pitchFamily="18" charset="0"/>
        <a:buChar char="•"/>
        <a:defRPr>
          <a:solidFill>
            <a:schemeClr val="tx1"/>
          </a:solidFill>
          <a:latin typeface="+mn-lt"/>
        </a:defRPr>
      </a:lvl7pPr>
      <a:lvl8pPr marL="3376613" indent="-238125" algn="l" rtl="0" fontAlgn="base">
        <a:spcBef>
          <a:spcPct val="20000"/>
        </a:spcBef>
        <a:spcAft>
          <a:spcPct val="20000"/>
        </a:spcAft>
        <a:buSzPct val="130000"/>
        <a:buFont typeface="Times" pitchFamily="18" charset="0"/>
        <a:buChar char="•"/>
        <a:defRPr>
          <a:solidFill>
            <a:schemeClr val="tx1"/>
          </a:solidFill>
          <a:latin typeface="+mn-lt"/>
        </a:defRPr>
      </a:lvl8pPr>
      <a:lvl9pPr marL="3833813" indent="-238125" algn="l" rtl="0" fontAlgn="base">
        <a:spcBef>
          <a:spcPct val="20000"/>
        </a:spcBef>
        <a:spcAft>
          <a:spcPct val="20000"/>
        </a:spcAft>
        <a:buSzPct val="130000"/>
        <a:buFont typeface="Times" pitchFamily="18" charset="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rgbClr val="0000AE"/>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white">
          <a:xfrm>
            <a:off x="-12700" y="-12700"/>
            <a:ext cx="9144000" cy="990600"/>
          </a:xfrm>
          <a:prstGeom prst="rect">
            <a:avLst/>
          </a:prstGeom>
          <a:solidFill>
            <a:schemeClr val="accent1"/>
          </a:solidFill>
          <a:ln w="12700">
            <a:solidFill>
              <a:schemeClr val="tx1"/>
            </a:solidFill>
            <a:miter lim="800000"/>
            <a:headEnd/>
            <a:tailEnd/>
          </a:ln>
          <a:effectLst/>
        </p:spPr>
        <p:txBody>
          <a:bodyPr wrap="none" lIns="90000" tIns="46800" rIns="90000" bIns="46800" anchor="ctr"/>
          <a:lstStyle/>
          <a:p>
            <a:pPr>
              <a:defRPr/>
            </a:pPr>
            <a:endParaRPr lang="en-US" dirty="0">
              <a:solidFill>
                <a:srgbClr val="FFFFFF"/>
              </a:solidFill>
            </a:endParaRPr>
          </a:p>
        </p:txBody>
      </p:sp>
      <p:sp>
        <p:nvSpPr>
          <p:cNvPr id="4099" name="Rectangle 3"/>
          <p:cNvSpPr>
            <a:spLocks noChangeArrowheads="1"/>
          </p:cNvSpPr>
          <p:nvPr/>
        </p:nvSpPr>
        <p:spPr bwMode="white">
          <a:xfrm>
            <a:off x="0" y="990600"/>
            <a:ext cx="9144000" cy="5867400"/>
          </a:xfrm>
          <a:prstGeom prst="rect">
            <a:avLst/>
          </a:prstGeom>
          <a:solidFill>
            <a:srgbClr val="0000AE"/>
          </a:solidFill>
          <a:ln w="9525">
            <a:noFill/>
            <a:miter lim="800000"/>
            <a:headEnd/>
            <a:tailEnd/>
          </a:ln>
          <a:effectLst/>
        </p:spPr>
        <p:txBody>
          <a:bodyPr wrap="none" anchor="ctr"/>
          <a:lstStyle/>
          <a:p>
            <a:pPr algn="ctr" eaLnBrk="0" hangingPunct="0">
              <a:defRPr/>
            </a:pPr>
            <a:r>
              <a:rPr lang="sv-SE" sz="2400">
                <a:solidFill>
                  <a:srgbClr val="FFFFFF"/>
                </a:solidFill>
                <a:latin typeface="Times" pitchFamily="18" charset="0"/>
              </a:rPr>
              <a:t> </a:t>
            </a:r>
          </a:p>
        </p:txBody>
      </p:sp>
      <p:sp>
        <p:nvSpPr>
          <p:cNvPr id="1028" name="Rectangle 4"/>
          <p:cNvSpPr>
            <a:spLocks noGrp="1" noChangeArrowheads="1"/>
          </p:cNvSpPr>
          <p:nvPr>
            <p:ph type="body" idx="1"/>
          </p:nvPr>
        </p:nvSpPr>
        <p:spPr bwMode="invGray">
          <a:xfrm>
            <a:off x="757238" y="1982788"/>
            <a:ext cx="7853362" cy="4418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p>
        </p:txBody>
      </p:sp>
      <p:sp>
        <p:nvSpPr>
          <p:cNvPr id="1029" name="Rectangle 5"/>
          <p:cNvSpPr>
            <a:spLocks noGrp="1" noChangeArrowheads="1"/>
          </p:cNvSpPr>
          <p:nvPr>
            <p:ph type="title"/>
          </p:nvPr>
        </p:nvSpPr>
        <p:spPr bwMode="invGray">
          <a:xfrm>
            <a:off x="301625" y="1296988"/>
            <a:ext cx="64008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title style</a:t>
            </a:r>
          </a:p>
        </p:txBody>
      </p:sp>
      <p:sp>
        <p:nvSpPr>
          <p:cNvPr id="4102"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
        <p:nvSpPr>
          <p:cNvPr id="4103" name="Rectangle 7"/>
          <p:cNvSpPr>
            <a:spLocks noGrp="1" noChangeArrowheads="1"/>
          </p:cNvSpPr>
          <p:nvPr>
            <p:ph type="sldNum" sz="quarter" idx="4"/>
          </p:nvPr>
        </p:nvSpPr>
        <p:spPr bwMode="auto">
          <a:xfrm>
            <a:off x="0" y="6477000"/>
            <a:ext cx="609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fontAlgn="auto" hangingPunct="0">
              <a:spcBef>
                <a:spcPts val="0"/>
              </a:spcBef>
              <a:spcAft>
                <a:spcPts val="0"/>
              </a:spcAft>
              <a:defRPr sz="1200">
                <a:latin typeface="HelveticaNeue BlackCond" charset="0"/>
              </a:defRPr>
            </a:lvl1pPr>
          </a:lstStyle>
          <a:p>
            <a:pPr>
              <a:defRPr/>
            </a:pPr>
            <a:fld id="{32141C32-CCC0-4A1F-9CC7-5F0C2AC69BF2}" type="slidenum">
              <a:rPr lang="sv-SE">
                <a:solidFill>
                  <a:srgbClr val="FFFFFF"/>
                </a:solidFill>
              </a:rPr>
              <a:pPr>
                <a:defRPr/>
              </a:pPr>
              <a:t>‹#›</a:t>
            </a:fld>
            <a:endParaRPr lang="sv-SE">
              <a:solidFill>
                <a:srgbClr val="FFFFFF"/>
              </a:solidFill>
            </a:endParaRPr>
          </a:p>
        </p:txBody>
      </p:sp>
      <p:sp>
        <p:nvSpPr>
          <p:cNvPr id="4104" name="Line 8"/>
          <p:cNvSpPr>
            <a:spLocks noChangeShapeType="1"/>
          </p:cNvSpPr>
          <p:nvPr/>
        </p:nvSpPr>
        <p:spPr bwMode="auto">
          <a:xfrm>
            <a:off x="0" y="990600"/>
            <a:ext cx="9144000" cy="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pic>
        <p:nvPicPr>
          <p:cNvPr id="1033" name="Picture 9"/>
          <p:cNvPicPr>
            <a:picLocks noChangeAspect="1" noChangeArrowheads="1"/>
          </p:cNvPicPr>
          <p:nvPr/>
        </p:nvPicPr>
        <p:blipFill>
          <a:blip r:embed="rId14" cstate="print"/>
          <a:srcRect/>
          <a:stretch>
            <a:fillRect/>
          </a:stretch>
        </p:blipFill>
        <p:spPr bwMode="auto">
          <a:xfrm>
            <a:off x="7086600" y="304800"/>
            <a:ext cx="1447800" cy="396875"/>
          </a:xfrm>
          <a:prstGeom prst="rect">
            <a:avLst/>
          </a:prstGeom>
          <a:noFill/>
          <a:ln w="9525">
            <a:noFill/>
            <a:miter lim="800000"/>
            <a:headEnd/>
            <a:tailEnd/>
          </a:ln>
        </p:spPr>
      </p:pic>
    </p:spTree>
    <p:extLst>
      <p:ext uri="{BB962C8B-B14F-4D97-AF65-F5344CB8AC3E}">
        <p14:creationId xmlns:p14="http://schemas.microsoft.com/office/powerpoint/2010/main" val="3202500443"/>
      </p:ext>
    </p:extLst>
  </p:cSld>
  <p:clrMap bg1="dk2" tx1="lt1" bg2="dk1" tx2="lt2" accent1="accent1" accent2="accent2" accent3="accent3" accent4="accent4" accent5="accent5" accent6="accent6" hlink="hlink" folHlink="folHlink"/>
  <p:sldLayoutIdLst>
    <p:sldLayoutId id="2147484069" r:id="rId1"/>
    <p:sldLayoutId id="2147484070" r:id="rId2"/>
    <p:sldLayoutId id="2147484071" r:id="rId3"/>
    <p:sldLayoutId id="2147484072" r:id="rId4"/>
    <p:sldLayoutId id="2147484073" r:id="rId5"/>
    <p:sldLayoutId id="2147484074" r:id="rId6"/>
    <p:sldLayoutId id="2147484075" r:id="rId7"/>
    <p:sldLayoutId id="2147484076" r:id="rId8"/>
    <p:sldLayoutId id="2147484077" r:id="rId9"/>
    <p:sldLayoutId id="2147484078" r:id="rId10"/>
    <p:sldLayoutId id="2147484079" r:id="rId11"/>
    <p:sldLayoutId id="2147484080" r:id="rId12"/>
  </p:sldLayoutIdLst>
  <p:hf sldNum="0" hdr="0" dt="0"/>
  <p:txStyles>
    <p:titleStyle>
      <a:lvl1pPr algn="l" rtl="0" eaLnBrk="0" fontAlgn="base" hangingPunct="0">
        <a:spcBef>
          <a:spcPct val="0"/>
        </a:spcBef>
        <a:spcAft>
          <a:spcPct val="0"/>
        </a:spcAft>
        <a:defRPr sz="2800" b="1">
          <a:solidFill>
            <a:schemeClr val="tx1"/>
          </a:solidFill>
          <a:latin typeface="+mj-lt"/>
          <a:ea typeface="+mj-ea"/>
          <a:cs typeface="+mj-cs"/>
        </a:defRPr>
      </a:lvl1pPr>
      <a:lvl2pPr algn="l" rtl="0" eaLnBrk="0" fontAlgn="base" hangingPunct="0">
        <a:spcBef>
          <a:spcPct val="0"/>
        </a:spcBef>
        <a:spcAft>
          <a:spcPct val="0"/>
        </a:spcAft>
        <a:defRPr sz="2800" b="1">
          <a:solidFill>
            <a:schemeClr val="tx1"/>
          </a:solidFill>
          <a:latin typeface="Arial" pitchFamily="34" charset="0"/>
        </a:defRPr>
      </a:lvl2pPr>
      <a:lvl3pPr algn="l" rtl="0" eaLnBrk="0" fontAlgn="base" hangingPunct="0">
        <a:spcBef>
          <a:spcPct val="0"/>
        </a:spcBef>
        <a:spcAft>
          <a:spcPct val="0"/>
        </a:spcAft>
        <a:defRPr sz="2800" b="1">
          <a:solidFill>
            <a:schemeClr val="tx1"/>
          </a:solidFill>
          <a:latin typeface="Arial" pitchFamily="34" charset="0"/>
        </a:defRPr>
      </a:lvl3pPr>
      <a:lvl4pPr algn="l" rtl="0" eaLnBrk="0" fontAlgn="base" hangingPunct="0">
        <a:spcBef>
          <a:spcPct val="0"/>
        </a:spcBef>
        <a:spcAft>
          <a:spcPct val="0"/>
        </a:spcAft>
        <a:defRPr sz="2800" b="1">
          <a:solidFill>
            <a:schemeClr val="tx1"/>
          </a:solidFill>
          <a:latin typeface="Arial" pitchFamily="34" charset="0"/>
        </a:defRPr>
      </a:lvl4pPr>
      <a:lvl5pPr algn="l" rtl="0" eaLnBrk="0" fontAlgn="base" hangingPunct="0">
        <a:spcBef>
          <a:spcPct val="0"/>
        </a:spcBef>
        <a:spcAft>
          <a:spcPct val="0"/>
        </a:spcAft>
        <a:defRPr sz="2800" b="1">
          <a:solidFill>
            <a:schemeClr val="tx1"/>
          </a:solidFill>
          <a:latin typeface="Arial" pitchFamily="34" charset="0"/>
        </a:defRPr>
      </a:lvl5pPr>
      <a:lvl6pPr marL="457200" algn="l" rtl="0" fontAlgn="base">
        <a:spcBef>
          <a:spcPct val="0"/>
        </a:spcBef>
        <a:spcAft>
          <a:spcPct val="0"/>
        </a:spcAft>
        <a:defRPr sz="2800" b="1">
          <a:solidFill>
            <a:schemeClr val="tx1"/>
          </a:solidFill>
          <a:latin typeface="Arial" pitchFamily="34" charset="0"/>
        </a:defRPr>
      </a:lvl6pPr>
      <a:lvl7pPr marL="914400" algn="l" rtl="0" fontAlgn="base">
        <a:spcBef>
          <a:spcPct val="0"/>
        </a:spcBef>
        <a:spcAft>
          <a:spcPct val="0"/>
        </a:spcAft>
        <a:defRPr sz="2800" b="1">
          <a:solidFill>
            <a:schemeClr val="tx1"/>
          </a:solidFill>
          <a:latin typeface="Arial" pitchFamily="34" charset="0"/>
        </a:defRPr>
      </a:lvl7pPr>
      <a:lvl8pPr marL="1371600" algn="l" rtl="0" fontAlgn="base">
        <a:spcBef>
          <a:spcPct val="0"/>
        </a:spcBef>
        <a:spcAft>
          <a:spcPct val="0"/>
        </a:spcAft>
        <a:defRPr sz="2800" b="1">
          <a:solidFill>
            <a:schemeClr val="tx1"/>
          </a:solidFill>
          <a:latin typeface="Arial" pitchFamily="34" charset="0"/>
        </a:defRPr>
      </a:lvl8pPr>
      <a:lvl9pPr marL="1828800" algn="l" rtl="0" fontAlgn="base">
        <a:spcBef>
          <a:spcPct val="0"/>
        </a:spcBef>
        <a:spcAft>
          <a:spcPct val="0"/>
        </a:spcAft>
        <a:defRPr sz="2800" b="1">
          <a:solidFill>
            <a:schemeClr val="tx1"/>
          </a:solidFill>
          <a:latin typeface="Arial" pitchFamily="34" charset="0"/>
        </a:defRPr>
      </a:lvl9pPr>
    </p:titleStyle>
    <p:bodyStyle>
      <a:lvl1pPr marL="398463" indent="-361950" algn="l" rtl="0" eaLnBrk="0" fontAlgn="base" hangingPunct="0">
        <a:spcBef>
          <a:spcPct val="20000"/>
        </a:spcBef>
        <a:spcAft>
          <a:spcPct val="20000"/>
        </a:spcAft>
        <a:buChar char="•"/>
        <a:defRPr sz="2000">
          <a:solidFill>
            <a:schemeClr val="tx1"/>
          </a:solidFill>
          <a:latin typeface="+mn-lt"/>
          <a:ea typeface="+mn-ea"/>
          <a:cs typeface="+mn-cs"/>
        </a:defRPr>
      </a:lvl1pPr>
      <a:lvl2pPr marL="855663" indent="-342900" algn="l" rtl="0" eaLnBrk="0" fontAlgn="base" hangingPunct="0">
        <a:spcBef>
          <a:spcPct val="20000"/>
        </a:spcBef>
        <a:spcAft>
          <a:spcPct val="20000"/>
        </a:spcAft>
        <a:buClr>
          <a:schemeClr val="tx1"/>
        </a:buClr>
        <a:buChar char="o"/>
        <a:defRPr sz="2800">
          <a:solidFill>
            <a:schemeClr val="tx1"/>
          </a:solidFill>
          <a:latin typeface="+mn-lt"/>
        </a:defRPr>
      </a:lvl2pPr>
      <a:lvl3pPr marL="1254125" indent="-284163" algn="l" rtl="0" eaLnBrk="0" fontAlgn="base" hangingPunct="0">
        <a:spcBef>
          <a:spcPct val="20000"/>
        </a:spcBef>
        <a:spcAft>
          <a:spcPct val="20000"/>
        </a:spcAft>
        <a:buFont typeface="Wingdings" pitchFamily="2" charset="2"/>
        <a:buChar char="l"/>
        <a:defRPr sz="2400">
          <a:solidFill>
            <a:schemeClr val="tx1"/>
          </a:solidFill>
          <a:latin typeface="+mn-lt"/>
        </a:defRPr>
      </a:lvl3pPr>
      <a:lvl4pPr marL="1652588" indent="-284163" algn="l" rtl="0" eaLnBrk="0" fontAlgn="base" hangingPunct="0">
        <a:spcBef>
          <a:spcPct val="20000"/>
        </a:spcBef>
        <a:spcAft>
          <a:spcPct val="20000"/>
        </a:spcAft>
        <a:buClr>
          <a:schemeClr val="tx1"/>
        </a:buClr>
        <a:buSzPct val="130000"/>
        <a:buFont typeface="Times" pitchFamily="18" charset="0"/>
        <a:buChar char="•"/>
        <a:defRPr sz="2000">
          <a:solidFill>
            <a:schemeClr val="tx1"/>
          </a:solidFill>
          <a:latin typeface="+mn-lt"/>
        </a:defRPr>
      </a:lvl4pPr>
      <a:lvl5pPr marL="2005013" indent="-238125" algn="l" rtl="0" eaLnBrk="0" fontAlgn="base" hangingPunct="0">
        <a:spcBef>
          <a:spcPct val="20000"/>
        </a:spcBef>
        <a:spcAft>
          <a:spcPct val="20000"/>
        </a:spcAft>
        <a:buSzPct val="130000"/>
        <a:buFont typeface="Times" pitchFamily="18" charset="0"/>
        <a:buChar char="•"/>
        <a:defRPr sz="2000">
          <a:solidFill>
            <a:schemeClr val="tx1"/>
          </a:solidFill>
          <a:latin typeface="+mn-lt"/>
        </a:defRPr>
      </a:lvl5pPr>
      <a:lvl6pPr marL="2462213" indent="-238125" algn="l" rtl="0" fontAlgn="base">
        <a:spcBef>
          <a:spcPct val="20000"/>
        </a:spcBef>
        <a:spcAft>
          <a:spcPct val="20000"/>
        </a:spcAft>
        <a:buSzPct val="130000"/>
        <a:buFont typeface="Times" pitchFamily="18" charset="0"/>
        <a:buChar char="•"/>
        <a:defRPr>
          <a:solidFill>
            <a:schemeClr val="tx1"/>
          </a:solidFill>
          <a:latin typeface="+mn-lt"/>
        </a:defRPr>
      </a:lvl6pPr>
      <a:lvl7pPr marL="2919413" indent="-238125" algn="l" rtl="0" fontAlgn="base">
        <a:spcBef>
          <a:spcPct val="20000"/>
        </a:spcBef>
        <a:spcAft>
          <a:spcPct val="20000"/>
        </a:spcAft>
        <a:buSzPct val="130000"/>
        <a:buFont typeface="Times" pitchFamily="18" charset="0"/>
        <a:buChar char="•"/>
        <a:defRPr>
          <a:solidFill>
            <a:schemeClr val="tx1"/>
          </a:solidFill>
          <a:latin typeface="+mn-lt"/>
        </a:defRPr>
      </a:lvl7pPr>
      <a:lvl8pPr marL="3376613" indent="-238125" algn="l" rtl="0" fontAlgn="base">
        <a:spcBef>
          <a:spcPct val="20000"/>
        </a:spcBef>
        <a:spcAft>
          <a:spcPct val="20000"/>
        </a:spcAft>
        <a:buSzPct val="130000"/>
        <a:buFont typeface="Times" pitchFamily="18" charset="0"/>
        <a:buChar char="•"/>
        <a:defRPr>
          <a:solidFill>
            <a:schemeClr val="tx1"/>
          </a:solidFill>
          <a:latin typeface="+mn-lt"/>
        </a:defRPr>
      </a:lvl8pPr>
      <a:lvl9pPr marL="3833813" indent="-238125" algn="l" rtl="0" fontAlgn="base">
        <a:spcBef>
          <a:spcPct val="20000"/>
        </a:spcBef>
        <a:spcAft>
          <a:spcPct val="20000"/>
        </a:spcAft>
        <a:buSzPct val="130000"/>
        <a:buFont typeface="Times" pitchFamily="18" charset="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0000AE"/>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white">
          <a:xfrm>
            <a:off x="-12700" y="-12700"/>
            <a:ext cx="9144000" cy="990600"/>
          </a:xfrm>
          <a:prstGeom prst="rect">
            <a:avLst/>
          </a:prstGeom>
          <a:solidFill>
            <a:schemeClr val="accent1"/>
          </a:solidFill>
          <a:ln w="12700">
            <a:solidFill>
              <a:schemeClr val="tx1"/>
            </a:solidFill>
            <a:miter lim="800000"/>
            <a:headEnd/>
            <a:tailEnd/>
          </a:ln>
          <a:effectLst/>
        </p:spPr>
        <p:txBody>
          <a:bodyPr wrap="none" lIns="90000" tIns="46800" rIns="90000" bIns="46800" anchor="ctr"/>
          <a:lstStyle/>
          <a:p>
            <a:pPr>
              <a:defRPr/>
            </a:pPr>
            <a:endParaRPr lang="en-US" dirty="0">
              <a:solidFill>
                <a:srgbClr val="FFFFFF"/>
              </a:solidFill>
            </a:endParaRPr>
          </a:p>
        </p:txBody>
      </p:sp>
      <p:sp>
        <p:nvSpPr>
          <p:cNvPr id="4099" name="Rectangle 3"/>
          <p:cNvSpPr>
            <a:spLocks noChangeArrowheads="1"/>
          </p:cNvSpPr>
          <p:nvPr/>
        </p:nvSpPr>
        <p:spPr bwMode="white">
          <a:xfrm>
            <a:off x="0" y="990600"/>
            <a:ext cx="9144000" cy="5867400"/>
          </a:xfrm>
          <a:prstGeom prst="rect">
            <a:avLst/>
          </a:prstGeom>
          <a:solidFill>
            <a:srgbClr val="0000AE"/>
          </a:solidFill>
          <a:ln w="9525">
            <a:noFill/>
            <a:miter lim="800000"/>
            <a:headEnd/>
            <a:tailEnd/>
          </a:ln>
          <a:effectLst/>
        </p:spPr>
        <p:txBody>
          <a:bodyPr wrap="none" anchor="ctr"/>
          <a:lstStyle/>
          <a:p>
            <a:pPr algn="ctr" eaLnBrk="0" hangingPunct="0">
              <a:defRPr/>
            </a:pPr>
            <a:r>
              <a:rPr lang="sv-SE" sz="2400">
                <a:solidFill>
                  <a:srgbClr val="FFFFFF"/>
                </a:solidFill>
                <a:latin typeface="Times" pitchFamily="18" charset="0"/>
              </a:rPr>
              <a:t> </a:t>
            </a:r>
          </a:p>
        </p:txBody>
      </p:sp>
      <p:sp>
        <p:nvSpPr>
          <p:cNvPr id="1028" name="Rectangle 4"/>
          <p:cNvSpPr>
            <a:spLocks noGrp="1" noChangeArrowheads="1"/>
          </p:cNvSpPr>
          <p:nvPr>
            <p:ph type="body" idx="1"/>
          </p:nvPr>
        </p:nvSpPr>
        <p:spPr bwMode="invGray">
          <a:xfrm>
            <a:off x="757238" y="1982788"/>
            <a:ext cx="7853362" cy="4418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p>
        </p:txBody>
      </p:sp>
      <p:sp>
        <p:nvSpPr>
          <p:cNvPr id="1029" name="Rectangle 5"/>
          <p:cNvSpPr>
            <a:spLocks noGrp="1" noChangeArrowheads="1"/>
          </p:cNvSpPr>
          <p:nvPr>
            <p:ph type="title"/>
          </p:nvPr>
        </p:nvSpPr>
        <p:spPr bwMode="invGray">
          <a:xfrm>
            <a:off x="301625" y="1296988"/>
            <a:ext cx="64008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title style</a:t>
            </a:r>
          </a:p>
        </p:txBody>
      </p:sp>
      <p:sp>
        <p:nvSpPr>
          <p:cNvPr id="4102"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
        <p:nvSpPr>
          <p:cNvPr id="4103" name="Rectangle 7"/>
          <p:cNvSpPr>
            <a:spLocks noGrp="1" noChangeArrowheads="1"/>
          </p:cNvSpPr>
          <p:nvPr>
            <p:ph type="sldNum" sz="quarter" idx="4"/>
          </p:nvPr>
        </p:nvSpPr>
        <p:spPr bwMode="auto">
          <a:xfrm>
            <a:off x="0" y="6477000"/>
            <a:ext cx="609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fontAlgn="auto" hangingPunct="0">
              <a:spcBef>
                <a:spcPts val="0"/>
              </a:spcBef>
              <a:spcAft>
                <a:spcPts val="0"/>
              </a:spcAft>
              <a:defRPr sz="1200">
                <a:latin typeface="HelveticaNeue BlackCond" charset="0"/>
              </a:defRPr>
            </a:lvl1pPr>
          </a:lstStyle>
          <a:p>
            <a:pPr>
              <a:defRPr/>
            </a:pPr>
            <a:fld id="{32141C32-CCC0-4A1F-9CC7-5F0C2AC69BF2}" type="slidenum">
              <a:rPr lang="sv-SE">
                <a:solidFill>
                  <a:srgbClr val="FFFFFF"/>
                </a:solidFill>
              </a:rPr>
              <a:pPr>
                <a:defRPr/>
              </a:pPr>
              <a:t>‹#›</a:t>
            </a:fld>
            <a:endParaRPr lang="sv-SE">
              <a:solidFill>
                <a:srgbClr val="FFFFFF"/>
              </a:solidFill>
            </a:endParaRPr>
          </a:p>
        </p:txBody>
      </p:sp>
      <p:sp>
        <p:nvSpPr>
          <p:cNvPr id="4104" name="Line 8"/>
          <p:cNvSpPr>
            <a:spLocks noChangeShapeType="1"/>
          </p:cNvSpPr>
          <p:nvPr/>
        </p:nvSpPr>
        <p:spPr bwMode="auto">
          <a:xfrm>
            <a:off x="0" y="990600"/>
            <a:ext cx="9144000" cy="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pic>
        <p:nvPicPr>
          <p:cNvPr id="1033" name="Picture 9"/>
          <p:cNvPicPr>
            <a:picLocks noChangeAspect="1" noChangeArrowheads="1"/>
          </p:cNvPicPr>
          <p:nvPr/>
        </p:nvPicPr>
        <p:blipFill>
          <a:blip r:embed="rId14" cstate="print"/>
          <a:srcRect/>
          <a:stretch>
            <a:fillRect/>
          </a:stretch>
        </p:blipFill>
        <p:spPr bwMode="auto">
          <a:xfrm>
            <a:off x="7086600" y="304800"/>
            <a:ext cx="1447800" cy="396875"/>
          </a:xfrm>
          <a:prstGeom prst="rect">
            <a:avLst/>
          </a:prstGeom>
          <a:noFill/>
          <a:ln w="9525">
            <a:noFill/>
            <a:miter lim="800000"/>
            <a:headEnd/>
            <a:tailEnd/>
          </a:ln>
        </p:spPr>
      </p:pic>
    </p:spTree>
    <p:extLst>
      <p:ext uri="{BB962C8B-B14F-4D97-AF65-F5344CB8AC3E}">
        <p14:creationId xmlns:p14="http://schemas.microsoft.com/office/powerpoint/2010/main" val="1437406005"/>
      </p:ext>
    </p:extLst>
  </p:cSld>
  <p:clrMap bg1="dk2" tx1="lt1" bg2="dk1" tx2="lt2" accent1="accent1" accent2="accent2" accent3="accent3" accent4="accent4" accent5="accent5" accent6="accent6" hlink="hlink" folHlink="folHlink"/>
  <p:sldLayoutIdLst>
    <p:sldLayoutId id="2147484082" r:id="rId1"/>
    <p:sldLayoutId id="2147484083" r:id="rId2"/>
    <p:sldLayoutId id="2147484084" r:id="rId3"/>
    <p:sldLayoutId id="2147484085" r:id="rId4"/>
    <p:sldLayoutId id="2147484086" r:id="rId5"/>
    <p:sldLayoutId id="2147484087" r:id="rId6"/>
    <p:sldLayoutId id="2147484088" r:id="rId7"/>
    <p:sldLayoutId id="2147484089" r:id="rId8"/>
    <p:sldLayoutId id="2147484090" r:id="rId9"/>
    <p:sldLayoutId id="2147484091" r:id="rId10"/>
    <p:sldLayoutId id="2147484092" r:id="rId11"/>
    <p:sldLayoutId id="2147484093" r:id="rId12"/>
  </p:sldLayoutIdLst>
  <p:hf sldNum="0" hdr="0" dt="0"/>
  <p:txStyles>
    <p:titleStyle>
      <a:lvl1pPr algn="l" rtl="0" eaLnBrk="0" fontAlgn="base" hangingPunct="0">
        <a:spcBef>
          <a:spcPct val="0"/>
        </a:spcBef>
        <a:spcAft>
          <a:spcPct val="0"/>
        </a:spcAft>
        <a:defRPr sz="2800" b="1">
          <a:solidFill>
            <a:schemeClr val="tx1"/>
          </a:solidFill>
          <a:latin typeface="+mj-lt"/>
          <a:ea typeface="+mj-ea"/>
          <a:cs typeface="+mj-cs"/>
        </a:defRPr>
      </a:lvl1pPr>
      <a:lvl2pPr algn="l" rtl="0" eaLnBrk="0" fontAlgn="base" hangingPunct="0">
        <a:spcBef>
          <a:spcPct val="0"/>
        </a:spcBef>
        <a:spcAft>
          <a:spcPct val="0"/>
        </a:spcAft>
        <a:defRPr sz="2800" b="1">
          <a:solidFill>
            <a:schemeClr val="tx1"/>
          </a:solidFill>
          <a:latin typeface="Arial" pitchFamily="34" charset="0"/>
        </a:defRPr>
      </a:lvl2pPr>
      <a:lvl3pPr algn="l" rtl="0" eaLnBrk="0" fontAlgn="base" hangingPunct="0">
        <a:spcBef>
          <a:spcPct val="0"/>
        </a:spcBef>
        <a:spcAft>
          <a:spcPct val="0"/>
        </a:spcAft>
        <a:defRPr sz="2800" b="1">
          <a:solidFill>
            <a:schemeClr val="tx1"/>
          </a:solidFill>
          <a:latin typeface="Arial" pitchFamily="34" charset="0"/>
        </a:defRPr>
      </a:lvl3pPr>
      <a:lvl4pPr algn="l" rtl="0" eaLnBrk="0" fontAlgn="base" hangingPunct="0">
        <a:spcBef>
          <a:spcPct val="0"/>
        </a:spcBef>
        <a:spcAft>
          <a:spcPct val="0"/>
        </a:spcAft>
        <a:defRPr sz="2800" b="1">
          <a:solidFill>
            <a:schemeClr val="tx1"/>
          </a:solidFill>
          <a:latin typeface="Arial" pitchFamily="34" charset="0"/>
        </a:defRPr>
      </a:lvl4pPr>
      <a:lvl5pPr algn="l" rtl="0" eaLnBrk="0" fontAlgn="base" hangingPunct="0">
        <a:spcBef>
          <a:spcPct val="0"/>
        </a:spcBef>
        <a:spcAft>
          <a:spcPct val="0"/>
        </a:spcAft>
        <a:defRPr sz="2800" b="1">
          <a:solidFill>
            <a:schemeClr val="tx1"/>
          </a:solidFill>
          <a:latin typeface="Arial" pitchFamily="34" charset="0"/>
        </a:defRPr>
      </a:lvl5pPr>
      <a:lvl6pPr marL="457200" algn="l" rtl="0" fontAlgn="base">
        <a:spcBef>
          <a:spcPct val="0"/>
        </a:spcBef>
        <a:spcAft>
          <a:spcPct val="0"/>
        </a:spcAft>
        <a:defRPr sz="2800" b="1">
          <a:solidFill>
            <a:schemeClr val="tx1"/>
          </a:solidFill>
          <a:latin typeface="Arial" pitchFamily="34" charset="0"/>
        </a:defRPr>
      </a:lvl6pPr>
      <a:lvl7pPr marL="914400" algn="l" rtl="0" fontAlgn="base">
        <a:spcBef>
          <a:spcPct val="0"/>
        </a:spcBef>
        <a:spcAft>
          <a:spcPct val="0"/>
        </a:spcAft>
        <a:defRPr sz="2800" b="1">
          <a:solidFill>
            <a:schemeClr val="tx1"/>
          </a:solidFill>
          <a:latin typeface="Arial" pitchFamily="34" charset="0"/>
        </a:defRPr>
      </a:lvl7pPr>
      <a:lvl8pPr marL="1371600" algn="l" rtl="0" fontAlgn="base">
        <a:spcBef>
          <a:spcPct val="0"/>
        </a:spcBef>
        <a:spcAft>
          <a:spcPct val="0"/>
        </a:spcAft>
        <a:defRPr sz="2800" b="1">
          <a:solidFill>
            <a:schemeClr val="tx1"/>
          </a:solidFill>
          <a:latin typeface="Arial" pitchFamily="34" charset="0"/>
        </a:defRPr>
      </a:lvl8pPr>
      <a:lvl9pPr marL="1828800" algn="l" rtl="0" fontAlgn="base">
        <a:spcBef>
          <a:spcPct val="0"/>
        </a:spcBef>
        <a:spcAft>
          <a:spcPct val="0"/>
        </a:spcAft>
        <a:defRPr sz="2800" b="1">
          <a:solidFill>
            <a:schemeClr val="tx1"/>
          </a:solidFill>
          <a:latin typeface="Arial" pitchFamily="34" charset="0"/>
        </a:defRPr>
      </a:lvl9pPr>
    </p:titleStyle>
    <p:bodyStyle>
      <a:lvl1pPr marL="398463" indent="-361950" algn="l" rtl="0" eaLnBrk="0" fontAlgn="base" hangingPunct="0">
        <a:spcBef>
          <a:spcPct val="20000"/>
        </a:spcBef>
        <a:spcAft>
          <a:spcPct val="20000"/>
        </a:spcAft>
        <a:buChar char="•"/>
        <a:defRPr sz="2000">
          <a:solidFill>
            <a:schemeClr val="tx1"/>
          </a:solidFill>
          <a:latin typeface="+mn-lt"/>
          <a:ea typeface="+mn-ea"/>
          <a:cs typeface="+mn-cs"/>
        </a:defRPr>
      </a:lvl1pPr>
      <a:lvl2pPr marL="855663" indent="-342900" algn="l" rtl="0" eaLnBrk="0" fontAlgn="base" hangingPunct="0">
        <a:spcBef>
          <a:spcPct val="20000"/>
        </a:spcBef>
        <a:spcAft>
          <a:spcPct val="20000"/>
        </a:spcAft>
        <a:buClr>
          <a:schemeClr val="tx1"/>
        </a:buClr>
        <a:buChar char="o"/>
        <a:defRPr sz="2800">
          <a:solidFill>
            <a:schemeClr val="tx1"/>
          </a:solidFill>
          <a:latin typeface="+mn-lt"/>
        </a:defRPr>
      </a:lvl2pPr>
      <a:lvl3pPr marL="1254125" indent="-284163" algn="l" rtl="0" eaLnBrk="0" fontAlgn="base" hangingPunct="0">
        <a:spcBef>
          <a:spcPct val="20000"/>
        </a:spcBef>
        <a:spcAft>
          <a:spcPct val="20000"/>
        </a:spcAft>
        <a:buFont typeface="Wingdings" pitchFamily="2" charset="2"/>
        <a:buChar char="l"/>
        <a:defRPr sz="2400">
          <a:solidFill>
            <a:schemeClr val="tx1"/>
          </a:solidFill>
          <a:latin typeface="+mn-lt"/>
        </a:defRPr>
      </a:lvl3pPr>
      <a:lvl4pPr marL="1652588" indent="-284163" algn="l" rtl="0" eaLnBrk="0" fontAlgn="base" hangingPunct="0">
        <a:spcBef>
          <a:spcPct val="20000"/>
        </a:spcBef>
        <a:spcAft>
          <a:spcPct val="20000"/>
        </a:spcAft>
        <a:buClr>
          <a:schemeClr val="tx1"/>
        </a:buClr>
        <a:buSzPct val="130000"/>
        <a:buFont typeface="Times" pitchFamily="18" charset="0"/>
        <a:buChar char="•"/>
        <a:defRPr sz="2000">
          <a:solidFill>
            <a:schemeClr val="tx1"/>
          </a:solidFill>
          <a:latin typeface="+mn-lt"/>
        </a:defRPr>
      </a:lvl4pPr>
      <a:lvl5pPr marL="2005013" indent="-238125" algn="l" rtl="0" eaLnBrk="0" fontAlgn="base" hangingPunct="0">
        <a:spcBef>
          <a:spcPct val="20000"/>
        </a:spcBef>
        <a:spcAft>
          <a:spcPct val="20000"/>
        </a:spcAft>
        <a:buSzPct val="130000"/>
        <a:buFont typeface="Times" pitchFamily="18" charset="0"/>
        <a:buChar char="•"/>
        <a:defRPr sz="2000">
          <a:solidFill>
            <a:schemeClr val="tx1"/>
          </a:solidFill>
          <a:latin typeface="+mn-lt"/>
        </a:defRPr>
      </a:lvl5pPr>
      <a:lvl6pPr marL="2462213" indent="-238125" algn="l" rtl="0" fontAlgn="base">
        <a:spcBef>
          <a:spcPct val="20000"/>
        </a:spcBef>
        <a:spcAft>
          <a:spcPct val="20000"/>
        </a:spcAft>
        <a:buSzPct val="130000"/>
        <a:buFont typeface="Times" pitchFamily="18" charset="0"/>
        <a:buChar char="•"/>
        <a:defRPr>
          <a:solidFill>
            <a:schemeClr val="tx1"/>
          </a:solidFill>
          <a:latin typeface="+mn-lt"/>
        </a:defRPr>
      </a:lvl6pPr>
      <a:lvl7pPr marL="2919413" indent="-238125" algn="l" rtl="0" fontAlgn="base">
        <a:spcBef>
          <a:spcPct val="20000"/>
        </a:spcBef>
        <a:spcAft>
          <a:spcPct val="20000"/>
        </a:spcAft>
        <a:buSzPct val="130000"/>
        <a:buFont typeface="Times" pitchFamily="18" charset="0"/>
        <a:buChar char="•"/>
        <a:defRPr>
          <a:solidFill>
            <a:schemeClr val="tx1"/>
          </a:solidFill>
          <a:latin typeface="+mn-lt"/>
        </a:defRPr>
      </a:lvl7pPr>
      <a:lvl8pPr marL="3376613" indent="-238125" algn="l" rtl="0" fontAlgn="base">
        <a:spcBef>
          <a:spcPct val="20000"/>
        </a:spcBef>
        <a:spcAft>
          <a:spcPct val="20000"/>
        </a:spcAft>
        <a:buSzPct val="130000"/>
        <a:buFont typeface="Times" pitchFamily="18" charset="0"/>
        <a:buChar char="•"/>
        <a:defRPr>
          <a:solidFill>
            <a:schemeClr val="tx1"/>
          </a:solidFill>
          <a:latin typeface="+mn-lt"/>
        </a:defRPr>
      </a:lvl8pPr>
      <a:lvl9pPr marL="3833813" indent="-238125" algn="l" rtl="0" fontAlgn="base">
        <a:spcBef>
          <a:spcPct val="20000"/>
        </a:spcBef>
        <a:spcAft>
          <a:spcPct val="20000"/>
        </a:spcAft>
        <a:buSzPct val="130000"/>
        <a:buFont typeface="Times" pitchFamily="18" charset="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rgbClr val="0000AE"/>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white">
          <a:xfrm>
            <a:off x="-12700" y="-12700"/>
            <a:ext cx="9144000" cy="990600"/>
          </a:xfrm>
          <a:prstGeom prst="rect">
            <a:avLst/>
          </a:prstGeom>
          <a:solidFill>
            <a:schemeClr val="accent1"/>
          </a:solidFill>
          <a:ln w="12700">
            <a:solidFill>
              <a:schemeClr val="tx1"/>
            </a:solidFill>
            <a:miter lim="800000"/>
            <a:headEnd/>
            <a:tailEnd/>
          </a:ln>
          <a:effectLst/>
        </p:spPr>
        <p:txBody>
          <a:bodyPr wrap="none" lIns="90000" tIns="46800" rIns="90000" bIns="46800" anchor="ctr"/>
          <a:lstStyle/>
          <a:p>
            <a:pPr>
              <a:defRPr/>
            </a:pPr>
            <a:endParaRPr lang="en-US" dirty="0">
              <a:solidFill>
                <a:srgbClr val="FFFFFF"/>
              </a:solidFill>
            </a:endParaRPr>
          </a:p>
        </p:txBody>
      </p:sp>
      <p:sp>
        <p:nvSpPr>
          <p:cNvPr id="4099" name="Rectangle 3"/>
          <p:cNvSpPr>
            <a:spLocks noChangeArrowheads="1"/>
          </p:cNvSpPr>
          <p:nvPr/>
        </p:nvSpPr>
        <p:spPr bwMode="white">
          <a:xfrm>
            <a:off x="0" y="990600"/>
            <a:ext cx="9144000" cy="5867400"/>
          </a:xfrm>
          <a:prstGeom prst="rect">
            <a:avLst/>
          </a:prstGeom>
          <a:solidFill>
            <a:srgbClr val="0000AE"/>
          </a:solidFill>
          <a:ln w="9525">
            <a:noFill/>
            <a:miter lim="800000"/>
            <a:headEnd/>
            <a:tailEnd/>
          </a:ln>
          <a:effectLst/>
        </p:spPr>
        <p:txBody>
          <a:bodyPr wrap="none" anchor="ctr"/>
          <a:lstStyle/>
          <a:p>
            <a:pPr algn="ctr" eaLnBrk="0" hangingPunct="0">
              <a:defRPr/>
            </a:pPr>
            <a:r>
              <a:rPr lang="sv-SE" sz="2400">
                <a:solidFill>
                  <a:srgbClr val="FFFFFF"/>
                </a:solidFill>
                <a:latin typeface="Times" pitchFamily="18" charset="0"/>
              </a:rPr>
              <a:t> </a:t>
            </a:r>
          </a:p>
        </p:txBody>
      </p:sp>
      <p:sp>
        <p:nvSpPr>
          <p:cNvPr id="1028" name="Rectangle 4"/>
          <p:cNvSpPr>
            <a:spLocks noGrp="1" noChangeArrowheads="1"/>
          </p:cNvSpPr>
          <p:nvPr>
            <p:ph type="body" idx="1"/>
          </p:nvPr>
        </p:nvSpPr>
        <p:spPr bwMode="invGray">
          <a:xfrm>
            <a:off x="757238" y="1982788"/>
            <a:ext cx="7853362" cy="4418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p>
        </p:txBody>
      </p:sp>
      <p:sp>
        <p:nvSpPr>
          <p:cNvPr id="1029" name="Rectangle 5"/>
          <p:cNvSpPr>
            <a:spLocks noGrp="1" noChangeArrowheads="1"/>
          </p:cNvSpPr>
          <p:nvPr>
            <p:ph type="title"/>
          </p:nvPr>
        </p:nvSpPr>
        <p:spPr bwMode="invGray">
          <a:xfrm>
            <a:off x="301625" y="1296988"/>
            <a:ext cx="64008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title style</a:t>
            </a:r>
          </a:p>
        </p:txBody>
      </p:sp>
      <p:sp>
        <p:nvSpPr>
          <p:cNvPr id="4102"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
        <p:nvSpPr>
          <p:cNvPr id="4103" name="Rectangle 7"/>
          <p:cNvSpPr>
            <a:spLocks noGrp="1" noChangeArrowheads="1"/>
          </p:cNvSpPr>
          <p:nvPr>
            <p:ph type="sldNum" sz="quarter" idx="4"/>
          </p:nvPr>
        </p:nvSpPr>
        <p:spPr bwMode="auto">
          <a:xfrm>
            <a:off x="0" y="6477000"/>
            <a:ext cx="609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fontAlgn="auto" hangingPunct="0">
              <a:spcBef>
                <a:spcPts val="0"/>
              </a:spcBef>
              <a:spcAft>
                <a:spcPts val="0"/>
              </a:spcAft>
              <a:defRPr sz="1200">
                <a:latin typeface="HelveticaNeue BlackCond" charset="0"/>
              </a:defRPr>
            </a:lvl1pPr>
          </a:lstStyle>
          <a:p>
            <a:pPr>
              <a:defRPr/>
            </a:pPr>
            <a:fld id="{32141C32-CCC0-4A1F-9CC7-5F0C2AC69BF2}" type="slidenum">
              <a:rPr lang="sv-SE">
                <a:solidFill>
                  <a:srgbClr val="FFFFFF"/>
                </a:solidFill>
              </a:rPr>
              <a:pPr>
                <a:defRPr/>
              </a:pPr>
              <a:t>‹#›</a:t>
            </a:fld>
            <a:endParaRPr lang="sv-SE">
              <a:solidFill>
                <a:srgbClr val="FFFFFF"/>
              </a:solidFill>
            </a:endParaRPr>
          </a:p>
        </p:txBody>
      </p:sp>
      <p:sp>
        <p:nvSpPr>
          <p:cNvPr id="4104" name="Line 8"/>
          <p:cNvSpPr>
            <a:spLocks noChangeShapeType="1"/>
          </p:cNvSpPr>
          <p:nvPr/>
        </p:nvSpPr>
        <p:spPr bwMode="auto">
          <a:xfrm>
            <a:off x="0" y="990600"/>
            <a:ext cx="9144000" cy="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pic>
        <p:nvPicPr>
          <p:cNvPr id="1033" name="Picture 9"/>
          <p:cNvPicPr>
            <a:picLocks noChangeAspect="1" noChangeArrowheads="1"/>
          </p:cNvPicPr>
          <p:nvPr/>
        </p:nvPicPr>
        <p:blipFill>
          <a:blip r:embed="rId14" cstate="print"/>
          <a:srcRect/>
          <a:stretch>
            <a:fillRect/>
          </a:stretch>
        </p:blipFill>
        <p:spPr bwMode="auto">
          <a:xfrm>
            <a:off x="7086600" y="304800"/>
            <a:ext cx="1447800" cy="396875"/>
          </a:xfrm>
          <a:prstGeom prst="rect">
            <a:avLst/>
          </a:prstGeom>
          <a:noFill/>
          <a:ln w="9525">
            <a:noFill/>
            <a:miter lim="800000"/>
            <a:headEnd/>
            <a:tailEnd/>
          </a:ln>
        </p:spPr>
      </p:pic>
    </p:spTree>
    <p:extLst>
      <p:ext uri="{BB962C8B-B14F-4D97-AF65-F5344CB8AC3E}">
        <p14:creationId xmlns:p14="http://schemas.microsoft.com/office/powerpoint/2010/main" val="522051416"/>
      </p:ext>
    </p:extLst>
  </p:cSld>
  <p:clrMap bg1="dk2" tx1="lt1" bg2="dk1" tx2="lt2" accent1="accent1" accent2="accent2" accent3="accent3" accent4="accent4" accent5="accent5" accent6="accent6" hlink="hlink" folHlink="folHlink"/>
  <p:sldLayoutIdLst>
    <p:sldLayoutId id="2147484095" r:id="rId1"/>
    <p:sldLayoutId id="2147484096" r:id="rId2"/>
    <p:sldLayoutId id="2147484097" r:id="rId3"/>
    <p:sldLayoutId id="2147484098" r:id="rId4"/>
    <p:sldLayoutId id="2147484099" r:id="rId5"/>
    <p:sldLayoutId id="2147484100" r:id="rId6"/>
    <p:sldLayoutId id="2147484101" r:id="rId7"/>
    <p:sldLayoutId id="2147484102" r:id="rId8"/>
    <p:sldLayoutId id="2147484103" r:id="rId9"/>
    <p:sldLayoutId id="2147484104" r:id="rId10"/>
    <p:sldLayoutId id="2147484105" r:id="rId11"/>
    <p:sldLayoutId id="2147484106" r:id="rId12"/>
  </p:sldLayoutIdLst>
  <p:hf sldNum="0" hdr="0" dt="0"/>
  <p:txStyles>
    <p:titleStyle>
      <a:lvl1pPr algn="l" rtl="0" eaLnBrk="0" fontAlgn="base" hangingPunct="0">
        <a:spcBef>
          <a:spcPct val="0"/>
        </a:spcBef>
        <a:spcAft>
          <a:spcPct val="0"/>
        </a:spcAft>
        <a:defRPr sz="2800" b="1">
          <a:solidFill>
            <a:schemeClr val="tx1"/>
          </a:solidFill>
          <a:latin typeface="+mj-lt"/>
          <a:ea typeface="+mj-ea"/>
          <a:cs typeface="+mj-cs"/>
        </a:defRPr>
      </a:lvl1pPr>
      <a:lvl2pPr algn="l" rtl="0" eaLnBrk="0" fontAlgn="base" hangingPunct="0">
        <a:spcBef>
          <a:spcPct val="0"/>
        </a:spcBef>
        <a:spcAft>
          <a:spcPct val="0"/>
        </a:spcAft>
        <a:defRPr sz="2800" b="1">
          <a:solidFill>
            <a:schemeClr val="tx1"/>
          </a:solidFill>
          <a:latin typeface="Arial" pitchFamily="34" charset="0"/>
        </a:defRPr>
      </a:lvl2pPr>
      <a:lvl3pPr algn="l" rtl="0" eaLnBrk="0" fontAlgn="base" hangingPunct="0">
        <a:spcBef>
          <a:spcPct val="0"/>
        </a:spcBef>
        <a:spcAft>
          <a:spcPct val="0"/>
        </a:spcAft>
        <a:defRPr sz="2800" b="1">
          <a:solidFill>
            <a:schemeClr val="tx1"/>
          </a:solidFill>
          <a:latin typeface="Arial" pitchFamily="34" charset="0"/>
        </a:defRPr>
      </a:lvl3pPr>
      <a:lvl4pPr algn="l" rtl="0" eaLnBrk="0" fontAlgn="base" hangingPunct="0">
        <a:spcBef>
          <a:spcPct val="0"/>
        </a:spcBef>
        <a:spcAft>
          <a:spcPct val="0"/>
        </a:spcAft>
        <a:defRPr sz="2800" b="1">
          <a:solidFill>
            <a:schemeClr val="tx1"/>
          </a:solidFill>
          <a:latin typeface="Arial" pitchFamily="34" charset="0"/>
        </a:defRPr>
      </a:lvl4pPr>
      <a:lvl5pPr algn="l" rtl="0" eaLnBrk="0" fontAlgn="base" hangingPunct="0">
        <a:spcBef>
          <a:spcPct val="0"/>
        </a:spcBef>
        <a:spcAft>
          <a:spcPct val="0"/>
        </a:spcAft>
        <a:defRPr sz="2800" b="1">
          <a:solidFill>
            <a:schemeClr val="tx1"/>
          </a:solidFill>
          <a:latin typeface="Arial" pitchFamily="34" charset="0"/>
        </a:defRPr>
      </a:lvl5pPr>
      <a:lvl6pPr marL="457200" algn="l" rtl="0" fontAlgn="base">
        <a:spcBef>
          <a:spcPct val="0"/>
        </a:spcBef>
        <a:spcAft>
          <a:spcPct val="0"/>
        </a:spcAft>
        <a:defRPr sz="2800" b="1">
          <a:solidFill>
            <a:schemeClr val="tx1"/>
          </a:solidFill>
          <a:latin typeface="Arial" pitchFamily="34" charset="0"/>
        </a:defRPr>
      </a:lvl6pPr>
      <a:lvl7pPr marL="914400" algn="l" rtl="0" fontAlgn="base">
        <a:spcBef>
          <a:spcPct val="0"/>
        </a:spcBef>
        <a:spcAft>
          <a:spcPct val="0"/>
        </a:spcAft>
        <a:defRPr sz="2800" b="1">
          <a:solidFill>
            <a:schemeClr val="tx1"/>
          </a:solidFill>
          <a:latin typeface="Arial" pitchFamily="34" charset="0"/>
        </a:defRPr>
      </a:lvl7pPr>
      <a:lvl8pPr marL="1371600" algn="l" rtl="0" fontAlgn="base">
        <a:spcBef>
          <a:spcPct val="0"/>
        </a:spcBef>
        <a:spcAft>
          <a:spcPct val="0"/>
        </a:spcAft>
        <a:defRPr sz="2800" b="1">
          <a:solidFill>
            <a:schemeClr val="tx1"/>
          </a:solidFill>
          <a:latin typeface="Arial" pitchFamily="34" charset="0"/>
        </a:defRPr>
      </a:lvl8pPr>
      <a:lvl9pPr marL="1828800" algn="l" rtl="0" fontAlgn="base">
        <a:spcBef>
          <a:spcPct val="0"/>
        </a:spcBef>
        <a:spcAft>
          <a:spcPct val="0"/>
        </a:spcAft>
        <a:defRPr sz="2800" b="1">
          <a:solidFill>
            <a:schemeClr val="tx1"/>
          </a:solidFill>
          <a:latin typeface="Arial" pitchFamily="34" charset="0"/>
        </a:defRPr>
      </a:lvl9pPr>
    </p:titleStyle>
    <p:bodyStyle>
      <a:lvl1pPr marL="398463" indent="-361950" algn="l" rtl="0" eaLnBrk="0" fontAlgn="base" hangingPunct="0">
        <a:spcBef>
          <a:spcPct val="20000"/>
        </a:spcBef>
        <a:spcAft>
          <a:spcPct val="20000"/>
        </a:spcAft>
        <a:buChar char="•"/>
        <a:defRPr sz="2000">
          <a:solidFill>
            <a:schemeClr val="tx1"/>
          </a:solidFill>
          <a:latin typeface="+mn-lt"/>
          <a:ea typeface="+mn-ea"/>
          <a:cs typeface="+mn-cs"/>
        </a:defRPr>
      </a:lvl1pPr>
      <a:lvl2pPr marL="855663" indent="-342900" algn="l" rtl="0" eaLnBrk="0" fontAlgn="base" hangingPunct="0">
        <a:spcBef>
          <a:spcPct val="20000"/>
        </a:spcBef>
        <a:spcAft>
          <a:spcPct val="20000"/>
        </a:spcAft>
        <a:buClr>
          <a:schemeClr val="tx1"/>
        </a:buClr>
        <a:buChar char="o"/>
        <a:defRPr sz="2800">
          <a:solidFill>
            <a:schemeClr val="tx1"/>
          </a:solidFill>
          <a:latin typeface="+mn-lt"/>
        </a:defRPr>
      </a:lvl2pPr>
      <a:lvl3pPr marL="1254125" indent="-284163" algn="l" rtl="0" eaLnBrk="0" fontAlgn="base" hangingPunct="0">
        <a:spcBef>
          <a:spcPct val="20000"/>
        </a:spcBef>
        <a:spcAft>
          <a:spcPct val="20000"/>
        </a:spcAft>
        <a:buFont typeface="Wingdings" pitchFamily="2" charset="2"/>
        <a:buChar char="l"/>
        <a:defRPr sz="2400">
          <a:solidFill>
            <a:schemeClr val="tx1"/>
          </a:solidFill>
          <a:latin typeface="+mn-lt"/>
        </a:defRPr>
      </a:lvl3pPr>
      <a:lvl4pPr marL="1652588" indent="-284163" algn="l" rtl="0" eaLnBrk="0" fontAlgn="base" hangingPunct="0">
        <a:spcBef>
          <a:spcPct val="20000"/>
        </a:spcBef>
        <a:spcAft>
          <a:spcPct val="20000"/>
        </a:spcAft>
        <a:buClr>
          <a:schemeClr val="tx1"/>
        </a:buClr>
        <a:buSzPct val="130000"/>
        <a:buFont typeface="Times" pitchFamily="18" charset="0"/>
        <a:buChar char="•"/>
        <a:defRPr sz="2000">
          <a:solidFill>
            <a:schemeClr val="tx1"/>
          </a:solidFill>
          <a:latin typeface="+mn-lt"/>
        </a:defRPr>
      </a:lvl4pPr>
      <a:lvl5pPr marL="2005013" indent="-238125" algn="l" rtl="0" eaLnBrk="0" fontAlgn="base" hangingPunct="0">
        <a:spcBef>
          <a:spcPct val="20000"/>
        </a:spcBef>
        <a:spcAft>
          <a:spcPct val="20000"/>
        </a:spcAft>
        <a:buSzPct val="130000"/>
        <a:buFont typeface="Times" pitchFamily="18" charset="0"/>
        <a:buChar char="•"/>
        <a:defRPr sz="2000">
          <a:solidFill>
            <a:schemeClr val="tx1"/>
          </a:solidFill>
          <a:latin typeface="+mn-lt"/>
        </a:defRPr>
      </a:lvl5pPr>
      <a:lvl6pPr marL="2462213" indent="-238125" algn="l" rtl="0" fontAlgn="base">
        <a:spcBef>
          <a:spcPct val="20000"/>
        </a:spcBef>
        <a:spcAft>
          <a:spcPct val="20000"/>
        </a:spcAft>
        <a:buSzPct val="130000"/>
        <a:buFont typeface="Times" pitchFamily="18" charset="0"/>
        <a:buChar char="•"/>
        <a:defRPr>
          <a:solidFill>
            <a:schemeClr val="tx1"/>
          </a:solidFill>
          <a:latin typeface="+mn-lt"/>
        </a:defRPr>
      </a:lvl6pPr>
      <a:lvl7pPr marL="2919413" indent="-238125" algn="l" rtl="0" fontAlgn="base">
        <a:spcBef>
          <a:spcPct val="20000"/>
        </a:spcBef>
        <a:spcAft>
          <a:spcPct val="20000"/>
        </a:spcAft>
        <a:buSzPct val="130000"/>
        <a:buFont typeface="Times" pitchFamily="18" charset="0"/>
        <a:buChar char="•"/>
        <a:defRPr>
          <a:solidFill>
            <a:schemeClr val="tx1"/>
          </a:solidFill>
          <a:latin typeface="+mn-lt"/>
        </a:defRPr>
      </a:lvl7pPr>
      <a:lvl8pPr marL="3376613" indent="-238125" algn="l" rtl="0" fontAlgn="base">
        <a:spcBef>
          <a:spcPct val="20000"/>
        </a:spcBef>
        <a:spcAft>
          <a:spcPct val="20000"/>
        </a:spcAft>
        <a:buSzPct val="130000"/>
        <a:buFont typeface="Times" pitchFamily="18" charset="0"/>
        <a:buChar char="•"/>
        <a:defRPr>
          <a:solidFill>
            <a:schemeClr val="tx1"/>
          </a:solidFill>
          <a:latin typeface="+mn-lt"/>
        </a:defRPr>
      </a:lvl8pPr>
      <a:lvl9pPr marL="3833813" indent="-238125" algn="l" rtl="0" fontAlgn="base">
        <a:spcBef>
          <a:spcPct val="20000"/>
        </a:spcBef>
        <a:spcAft>
          <a:spcPct val="20000"/>
        </a:spcAft>
        <a:buSzPct val="130000"/>
        <a:buFont typeface="Times" pitchFamily="18" charset="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rgbClr val="0000AE"/>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white">
          <a:xfrm>
            <a:off x="-12700" y="-12700"/>
            <a:ext cx="9144000" cy="990600"/>
          </a:xfrm>
          <a:prstGeom prst="rect">
            <a:avLst/>
          </a:prstGeom>
          <a:solidFill>
            <a:schemeClr val="accent1"/>
          </a:solidFill>
          <a:ln w="12700">
            <a:solidFill>
              <a:schemeClr val="tx1"/>
            </a:solidFill>
            <a:miter lim="800000"/>
            <a:headEnd/>
            <a:tailEnd/>
          </a:ln>
          <a:effectLst/>
        </p:spPr>
        <p:txBody>
          <a:bodyPr wrap="none" lIns="90000" tIns="46800" rIns="90000" bIns="46800" anchor="ctr"/>
          <a:lstStyle/>
          <a:p>
            <a:pPr>
              <a:defRPr/>
            </a:pPr>
            <a:endParaRPr lang="en-US" dirty="0">
              <a:solidFill>
                <a:srgbClr val="FFFFFF"/>
              </a:solidFill>
            </a:endParaRPr>
          </a:p>
        </p:txBody>
      </p:sp>
      <p:sp>
        <p:nvSpPr>
          <p:cNvPr id="4099" name="Rectangle 3"/>
          <p:cNvSpPr>
            <a:spLocks noChangeArrowheads="1"/>
          </p:cNvSpPr>
          <p:nvPr/>
        </p:nvSpPr>
        <p:spPr bwMode="white">
          <a:xfrm>
            <a:off x="0" y="990600"/>
            <a:ext cx="9144000" cy="5867400"/>
          </a:xfrm>
          <a:prstGeom prst="rect">
            <a:avLst/>
          </a:prstGeom>
          <a:solidFill>
            <a:srgbClr val="0000AE"/>
          </a:solidFill>
          <a:ln w="9525">
            <a:noFill/>
            <a:miter lim="800000"/>
            <a:headEnd/>
            <a:tailEnd/>
          </a:ln>
          <a:effectLst/>
        </p:spPr>
        <p:txBody>
          <a:bodyPr wrap="none" anchor="ctr"/>
          <a:lstStyle/>
          <a:p>
            <a:pPr algn="ctr" eaLnBrk="0" hangingPunct="0">
              <a:defRPr/>
            </a:pPr>
            <a:r>
              <a:rPr lang="sv-SE" sz="2400">
                <a:solidFill>
                  <a:srgbClr val="FFFFFF"/>
                </a:solidFill>
                <a:latin typeface="Times" pitchFamily="18" charset="0"/>
              </a:rPr>
              <a:t> </a:t>
            </a:r>
          </a:p>
        </p:txBody>
      </p:sp>
      <p:sp>
        <p:nvSpPr>
          <p:cNvPr id="1028" name="Rectangle 4"/>
          <p:cNvSpPr>
            <a:spLocks noGrp="1" noChangeArrowheads="1"/>
          </p:cNvSpPr>
          <p:nvPr>
            <p:ph type="body" idx="1"/>
          </p:nvPr>
        </p:nvSpPr>
        <p:spPr bwMode="invGray">
          <a:xfrm>
            <a:off x="757238" y="1982788"/>
            <a:ext cx="7853362" cy="4418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p>
        </p:txBody>
      </p:sp>
      <p:sp>
        <p:nvSpPr>
          <p:cNvPr id="1029" name="Rectangle 5"/>
          <p:cNvSpPr>
            <a:spLocks noGrp="1" noChangeArrowheads="1"/>
          </p:cNvSpPr>
          <p:nvPr>
            <p:ph type="title"/>
          </p:nvPr>
        </p:nvSpPr>
        <p:spPr bwMode="invGray">
          <a:xfrm>
            <a:off x="301625" y="1296988"/>
            <a:ext cx="64008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title style</a:t>
            </a:r>
          </a:p>
        </p:txBody>
      </p:sp>
      <p:sp>
        <p:nvSpPr>
          <p:cNvPr id="4102" name="Rectangle 6"/>
          <p:cNvSpPr>
            <a:spLocks noGrp="1" noChangeArrowheads="1"/>
          </p:cNvSpPr>
          <p:nvPr>
            <p:ph type="ftr" sz="quarter" idx="3"/>
          </p:nvPr>
        </p:nvSpPr>
        <p:spPr bwMode="black">
          <a:xfrm>
            <a:off x="152400" y="533400"/>
            <a:ext cx="5029200" cy="381000"/>
          </a:xfrm>
          <a:prstGeom prst="rect">
            <a:avLst/>
          </a:prstGeom>
          <a:noFill/>
          <a:ln w="9525">
            <a:noFill/>
            <a:miter lim="800000"/>
            <a:headEnd/>
            <a:tailEnd/>
          </a:ln>
          <a:effectLst/>
        </p:spPr>
        <p:txBody>
          <a:bodyPr vert="horz" wrap="none" lIns="90000" tIns="46800" rIns="90000" bIns="46800" numCol="1" anchor="t" anchorCtr="0" compatLnSpc="1">
            <a:prstTxWarp prst="textNoShape">
              <a:avLst/>
            </a:prstTxWarp>
          </a:bodyPr>
          <a:lstStyle>
            <a:lvl1pPr eaLnBrk="0" fontAlgn="auto" hangingPunct="0">
              <a:spcBef>
                <a:spcPts val="0"/>
              </a:spcBef>
              <a:spcAft>
                <a:spcPts val="0"/>
              </a:spcAft>
              <a:defRPr sz="1600" i="0">
                <a:solidFill>
                  <a:schemeClr val="bg1"/>
                </a:solidFill>
                <a:latin typeface="Arial" pitchFamily="34" charset="0"/>
              </a:defRPr>
            </a:lvl1pPr>
          </a:lstStyle>
          <a:p>
            <a:pPr>
              <a:defRPr/>
            </a:pPr>
            <a:r>
              <a:rPr lang="sv-SE" smtClean="0">
                <a:solidFill>
                  <a:srgbClr val="0000AE"/>
                </a:solidFill>
              </a:rPr>
              <a:t>UW-11.27.12</a:t>
            </a:r>
            <a:endParaRPr lang="sv-SE" dirty="0">
              <a:solidFill>
                <a:srgbClr val="0000AE"/>
              </a:solidFill>
            </a:endParaRPr>
          </a:p>
        </p:txBody>
      </p:sp>
      <p:sp>
        <p:nvSpPr>
          <p:cNvPr id="4103" name="Rectangle 7"/>
          <p:cNvSpPr>
            <a:spLocks noGrp="1" noChangeArrowheads="1"/>
          </p:cNvSpPr>
          <p:nvPr>
            <p:ph type="sldNum" sz="quarter" idx="4"/>
          </p:nvPr>
        </p:nvSpPr>
        <p:spPr bwMode="auto">
          <a:xfrm>
            <a:off x="0" y="6477000"/>
            <a:ext cx="609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fontAlgn="auto" hangingPunct="0">
              <a:spcBef>
                <a:spcPts val="0"/>
              </a:spcBef>
              <a:spcAft>
                <a:spcPts val="0"/>
              </a:spcAft>
              <a:defRPr sz="1200">
                <a:latin typeface="HelveticaNeue BlackCond" charset="0"/>
              </a:defRPr>
            </a:lvl1pPr>
          </a:lstStyle>
          <a:p>
            <a:pPr>
              <a:defRPr/>
            </a:pPr>
            <a:fld id="{32141C32-CCC0-4A1F-9CC7-5F0C2AC69BF2}" type="slidenum">
              <a:rPr lang="sv-SE">
                <a:solidFill>
                  <a:srgbClr val="FFFFFF"/>
                </a:solidFill>
              </a:rPr>
              <a:pPr>
                <a:defRPr/>
              </a:pPr>
              <a:t>‹#›</a:t>
            </a:fld>
            <a:endParaRPr lang="sv-SE">
              <a:solidFill>
                <a:srgbClr val="FFFFFF"/>
              </a:solidFill>
            </a:endParaRPr>
          </a:p>
        </p:txBody>
      </p:sp>
      <p:sp>
        <p:nvSpPr>
          <p:cNvPr id="4104" name="Line 8"/>
          <p:cNvSpPr>
            <a:spLocks noChangeShapeType="1"/>
          </p:cNvSpPr>
          <p:nvPr/>
        </p:nvSpPr>
        <p:spPr bwMode="auto">
          <a:xfrm>
            <a:off x="0" y="990600"/>
            <a:ext cx="9144000" cy="0"/>
          </a:xfrm>
          <a:prstGeom prst="line">
            <a:avLst/>
          </a:prstGeom>
          <a:noFill/>
          <a:ln w="38100">
            <a:solidFill>
              <a:schemeClr val="tx1"/>
            </a:solidFill>
            <a:round/>
            <a:headEnd/>
            <a:tailEnd/>
          </a:ln>
          <a:effectLst/>
        </p:spPr>
        <p:txBody>
          <a:bodyPr wrap="none" lIns="90000" tIns="46800" rIns="90000" bIns="46800" anchor="ctr"/>
          <a:lstStyle/>
          <a:p>
            <a:pPr>
              <a:defRPr/>
            </a:pPr>
            <a:endParaRPr lang="en-US" dirty="0">
              <a:solidFill>
                <a:srgbClr val="FFFFFF"/>
              </a:solidFill>
            </a:endParaRPr>
          </a:p>
        </p:txBody>
      </p:sp>
      <p:pic>
        <p:nvPicPr>
          <p:cNvPr id="1033" name="Picture 9"/>
          <p:cNvPicPr>
            <a:picLocks noChangeAspect="1" noChangeArrowheads="1"/>
          </p:cNvPicPr>
          <p:nvPr/>
        </p:nvPicPr>
        <p:blipFill>
          <a:blip r:embed="rId14" cstate="print"/>
          <a:srcRect/>
          <a:stretch>
            <a:fillRect/>
          </a:stretch>
        </p:blipFill>
        <p:spPr bwMode="auto">
          <a:xfrm>
            <a:off x="7086600" y="304800"/>
            <a:ext cx="1447800" cy="396875"/>
          </a:xfrm>
          <a:prstGeom prst="rect">
            <a:avLst/>
          </a:prstGeom>
          <a:noFill/>
          <a:ln w="9525">
            <a:noFill/>
            <a:miter lim="800000"/>
            <a:headEnd/>
            <a:tailEnd/>
          </a:ln>
        </p:spPr>
      </p:pic>
    </p:spTree>
    <p:extLst>
      <p:ext uri="{BB962C8B-B14F-4D97-AF65-F5344CB8AC3E}">
        <p14:creationId xmlns:p14="http://schemas.microsoft.com/office/powerpoint/2010/main" val="699249653"/>
      </p:ext>
    </p:extLst>
  </p:cSld>
  <p:clrMap bg1="dk2" tx1="lt1" bg2="dk1" tx2="lt2" accent1="accent1" accent2="accent2" accent3="accent3" accent4="accent4" accent5="accent5" accent6="accent6" hlink="hlink" folHlink="folHlink"/>
  <p:sldLayoutIdLst>
    <p:sldLayoutId id="2147484108" r:id="rId1"/>
    <p:sldLayoutId id="2147484109" r:id="rId2"/>
    <p:sldLayoutId id="2147484110" r:id="rId3"/>
    <p:sldLayoutId id="2147484111" r:id="rId4"/>
    <p:sldLayoutId id="2147484112" r:id="rId5"/>
    <p:sldLayoutId id="2147484113" r:id="rId6"/>
    <p:sldLayoutId id="2147484114" r:id="rId7"/>
    <p:sldLayoutId id="2147484115" r:id="rId8"/>
    <p:sldLayoutId id="2147484116" r:id="rId9"/>
    <p:sldLayoutId id="2147484117" r:id="rId10"/>
    <p:sldLayoutId id="2147484118" r:id="rId11"/>
    <p:sldLayoutId id="2147484119" r:id="rId12"/>
  </p:sldLayoutIdLst>
  <p:hf sldNum="0" hdr="0" dt="0"/>
  <p:txStyles>
    <p:titleStyle>
      <a:lvl1pPr algn="l" rtl="0" eaLnBrk="0" fontAlgn="base" hangingPunct="0">
        <a:spcBef>
          <a:spcPct val="0"/>
        </a:spcBef>
        <a:spcAft>
          <a:spcPct val="0"/>
        </a:spcAft>
        <a:defRPr sz="2800" b="1">
          <a:solidFill>
            <a:schemeClr val="tx1"/>
          </a:solidFill>
          <a:latin typeface="+mj-lt"/>
          <a:ea typeface="+mj-ea"/>
          <a:cs typeface="+mj-cs"/>
        </a:defRPr>
      </a:lvl1pPr>
      <a:lvl2pPr algn="l" rtl="0" eaLnBrk="0" fontAlgn="base" hangingPunct="0">
        <a:spcBef>
          <a:spcPct val="0"/>
        </a:spcBef>
        <a:spcAft>
          <a:spcPct val="0"/>
        </a:spcAft>
        <a:defRPr sz="2800" b="1">
          <a:solidFill>
            <a:schemeClr val="tx1"/>
          </a:solidFill>
          <a:latin typeface="Arial" pitchFamily="34" charset="0"/>
        </a:defRPr>
      </a:lvl2pPr>
      <a:lvl3pPr algn="l" rtl="0" eaLnBrk="0" fontAlgn="base" hangingPunct="0">
        <a:spcBef>
          <a:spcPct val="0"/>
        </a:spcBef>
        <a:spcAft>
          <a:spcPct val="0"/>
        </a:spcAft>
        <a:defRPr sz="2800" b="1">
          <a:solidFill>
            <a:schemeClr val="tx1"/>
          </a:solidFill>
          <a:latin typeface="Arial" pitchFamily="34" charset="0"/>
        </a:defRPr>
      </a:lvl3pPr>
      <a:lvl4pPr algn="l" rtl="0" eaLnBrk="0" fontAlgn="base" hangingPunct="0">
        <a:spcBef>
          <a:spcPct val="0"/>
        </a:spcBef>
        <a:spcAft>
          <a:spcPct val="0"/>
        </a:spcAft>
        <a:defRPr sz="2800" b="1">
          <a:solidFill>
            <a:schemeClr val="tx1"/>
          </a:solidFill>
          <a:latin typeface="Arial" pitchFamily="34" charset="0"/>
        </a:defRPr>
      </a:lvl4pPr>
      <a:lvl5pPr algn="l" rtl="0" eaLnBrk="0" fontAlgn="base" hangingPunct="0">
        <a:spcBef>
          <a:spcPct val="0"/>
        </a:spcBef>
        <a:spcAft>
          <a:spcPct val="0"/>
        </a:spcAft>
        <a:defRPr sz="2800" b="1">
          <a:solidFill>
            <a:schemeClr val="tx1"/>
          </a:solidFill>
          <a:latin typeface="Arial" pitchFamily="34" charset="0"/>
        </a:defRPr>
      </a:lvl5pPr>
      <a:lvl6pPr marL="457200" algn="l" rtl="0" fontAlgn="base">
        <a:spcBef>
          <a:spcPct val="0"/>
        </a:spcBef>
        <a:spcAft>
          <a:spcPct val="0"/>
        </a:spcAft>
        <a:defRPr sz="2800" b="1">
          <a:solidFill>
            <a:schemeClr val="tx1"/>
          </a:solidFill>
          <a:latin typeface="Arial" pitchFamily="34" charset="0"/>
        </a:defRPr>
      </a:lvl6pPr>
      <a:lvl7pPr marL="914400" algn="l" rtl="0" fontAlgn="base">
        <a:spcBef>
          <a:spcPct val="0"/>
        </a:spcBef>
        <a:spcAft>
          <a:spcPct val="0"/>
        </a:spcAft>
        <a:defRPr sz="2800" b="1">
          <a:solidFill>
            <a:schemeClr val="tx1"/>
          </a:solidFill>
          <a:latin typeface="Arial" pitchFamily="34" charset="0"/>
        </a:defRPr>
      </a:lvl7pPr>
      <a:lvl8pPr marL="1371600" algn="l" rtl="0" fontAlgn="base">
        <a:spcBef>
          <a:spcPct val="0"/>
        </a:spcBef>
        <a:spcAft>
          <a:spcPct val="0"/>
        </a:spcAft>
        <a:defRPr sz="2800" b="1">
          <a:solidFill>
            <a:schemeClr val="tx1"/>
          </a:solidFill>
          <a:latin typeface="Arial" pitchFamily="34" charset="0"/>
        </a:defRPr>
      </a:lvl8pPr>
      <a:lvl9pPr marL="1828800" algn="l" rtl="0" fontAlgn="base">
        <a:spcBef>
          <a:spcPct val="0"/>
        </a:spcBef>
        <a:spcAft>
          <a:spcPct val="0"/>
        </a:spcAft>
        <a:defRPr sz="2800" b="1">
          <a:solidFill>
            <a:schemeClr val="tx1"/>
          </a:solidFill>
          <a:latin typeface="Arial" pitchFamily="34" charset="0"/>
        </a:defRPr>
      </a:lvl9pPr>
    </p:titleStyle>
    <p:bodyStyle>
      <a:lvl1pPr marL="398463" indent="-361950" algn="l" rtl="0" eaLnBrk="0" fontAlgn="base" hangingPunct="0">
        <a:spcBef>
          <a:spcPct val="20000"/>
        </a:spcBef>
        <a:spcAft>
          <a:spcPct val="20000"/>
        </a:spcAft>
        <a:buChar char="•"/>
        <a:defRPr sz="2000">
          <a:solidFill>
            <a:schemeClr val="tx1"/>
          </a:solidFill>
          <a:latin typeface="+mn-lt"/>
          <a:ea typeface="+mn-ea"/>
          <a:cs typeface="+mn-cs"/>
        </a:defRPr>
      </a:lvl1pPr>
      <a:lvl2pPr marL="855663" indent="-342900" algn="l" rtl="0" eaLnBrk="0" fontAlgn="base" hangingPunct="0">
        <a:spcBef>
          <a:spcPct val="20000"/>
        </a:spcBef>
        <a:spcAft>
          <a:spcPct val="20000"/>
        </a:spcAft>
        <a:buClr>
          <a:schemeClr val="tx1"/>
        </a:buClr>
        <a:buChar char="o"/>
        <a:defRPr sz="2800">
          <a:solidFill>
            <a:schemeClr val="tx1"/>
          </a:solidFill>
          <a:latin typeface="+mn-lt"/>
        </a:defRPr>
      </a:lvl2pPr>
      <a:lvl3pPr marL="1254125" indent="-284163" algn="l" rtl="0" eaLnBrk="0" fontAlgn="base" hangingPunct="0">
        <a:spcBef>
          <a:spcPct val="20000"/>
        </a:spcBef>
        <a:spcAft>
          <a:spcPct val="20000"/>
        </a:spcAft>
        <a:buFont typeface="Wingdings" pitchFamily="2" charset="2"/>
        <a:buChar char="l"/>
        <a:defRPr sz="2400">
          <a:solidFill>
            <a:schemeClr val="tx1"/>
          </a:solidFill>
          <a:latin typeface="+mn-lt"/>
        </a:defRPr>
      </a:lvl3pPr>
      <a:lvl4pPr marL="1652588" indent="-284163" algn="l" rtl="0" eaLnBrk="0" fontAlgn="base" hangingPunct="0">
        <a:spcBef>
          <a:spcPct val="20000"/>
        </a:spcBef>
        <a:spcAft>
          <a:spcPct val="20000"/>
        </a:spcAft>
        <a:buClr>
          <a:schemeClr val="tx1"/>
        </a:buClr>
        <a:buSzPct val="130000"/>
        <a:buFont typeface="Times" pitchFamily="18" charset="0"/>
        <a:buChar char="•"/>
        <a:defRPr sz="2000">
          <a:solidFill>
            <a:schemeClr val="tx1"/>
          </a:solidFill>
          <a:latin typeface="+mn-lt"/>
        </a:defRPr>
      </a:lvl4pPr>
      <a:lvl5pPr marL="2005013" indent="-238125" algn="l" rtl="0" eaLnBrk="0" fontAlgn="base" hangingPunct="0">
        <a:spcBef>
          <a:spcPct val="20000"/>
        </a:spcBef>
        <a:spcAft>
          <a:spcPct val="20000"/>
        </a:spcAft>
        <a:buSzPct val="130000"/>
        <a:buFont typeface="Times" pitchFamily="18" charset="0"/>
        <a:buChar char="•"/>
        <a:defRPr sz="2000">
          <a:solidFill>
            <a:schemeClr val="tx1"/>
          </a:solidFill>
          <a:latin typeface="+mn-lt"/>
        </a:defRPr>
      </a:lvl5pPr>
      <a:lvl6pPr marL="2462213" indent="-238125" algn="l" rtl="0" fontAlgn="base">
        <a:spcBef>
          <a:spcPct val="20000"/>
        </a:spcBef>
        <a:spcAft>
          <a:spcPct val="20000"/>
        </a:spcAft>
        <a:buSzPct val="130000"/>
        <a:buFont typeface="Times" pitchFamily="18" charset="0"/>
        <a:buChar char="•"/>
        <a:defRPr>
          <a:solidFill>
            <a:schemeClr val="tx1"/>
          </a:solidFill>
          <a:latin typeface="+mn-lt"/>
        </a:defRPr>
      </a:lvl6pPr>
      <a:lvl7pPr marL="2919413" indent="-238125" algn="l" rtl="0" fontAlgn="base">
        <a:spcBef>
          <a:spcPct val="20000"/>
        </a:spcBef>
        <a:spcAft>
          <a:spcPct val="20000"/>
        </a:spcAft>
        <a:buSzPct val="130000"/>
        <a:buFont typeface="Times" pitchFamily="18" charset="0"/>
        <a:buChar char="•"/>
        <a:defRPr>
          <a:solidFill>
            <a:schemeClr val="tx1"/>
          </a:solidFill>
          <a:latin typeface="+mn-lt"/>
        </a:defRPr>
      </a:lvl7pPr>
      <a:lvl8pPr marL="3376613" indent="-238125" algn="l" rtl="0" fontAlgn="base">
        <a:spcBef>
          <a:spcPct val="20000"/>
        </a:spcBef>
        <a:spcAft>
          <a:spcPct val="20000"/>
        </a:spcAft>
        <a:buSzPct val="130000"/>
        <a:buFont typeface="Times" pitchFamily="18" charset="0"/>
        <a:buChar char="•"/>
        <a:defRPr>
          <a:solidFill>
            <a:schemeClr val="tx1"/>
          </a:solidFill>
          <a:latin typeface="+mn-lt"/>
        </a:defRPr>
      </a:lvl8pPr>
      <a:lvl9pPr marL="3833813" indent="-238125" algn="l" rtl="0" fontAlgn="base">
        <a:spcBef>
          <a:spcPct val="20000"/>
        </a:spcBef>
        <a:spcAft>
          <a:spcPct val="20000"/>
        </a:spcAft>
        <a:buSzPct val="130000"/>
        <a:buFont typeface="Times" pitchFamily="18" charset="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37.xml"/><Relationship Id="rId1" Type="http://schemas.openxmlformats.org/officeDocument/2006/relationships/tags" Target="../tags/tag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6.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35.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37.xml"/><Relationship Id="rId1" Type="http://schemas.openxmlformats.org/officeDocument/2006/relationships/tags" Target="../tags/tag5.xml"/></Relationships>
</file>

<file path=ppt/slides/_rels/slide21.xml.rels><?xml version="1.0" encoding="UTF-8" standalone="yes"?>
<Relationships xmlns="http://schemas.openxmlformats.org/package/2006/relationships"><Relationship Id="rId3" Type="http://schemas.openxmlformats.org/officeDocument/2006/relationships/hyperlink" Target="mailto:retiremt@uw.edu" TargetMode="External"/><Relationship Id="rId2" Type="http://schemas.openxmlformats.org/officeDocument/2006/relationships/notesSlide" Target="../notesSlides/notesSlide7.xml"/><Relationship Id="rId1" Type="http://schemas.openxmlformats.org/officeDocument/2006/relationships/slideLayout" Target="../slideLayouts/slideLayout13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6.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37.xml"/><Relationship Id="rId1" Type="http://schemas.openxmlformats.org/officeDocument/2006/relationships/tags" Target="../tags/tag6.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45.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5.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685801"/>
            <a:ext cx="7772400" cy="5334000"/>
          </a:xfrm>
        </p:spPr>
        <p:txBody>
          <a:bodyPr/>
          <a:lstStyle/>
          <a:p>
            <a:r>
              <a:rPr lang="en-US" dirty="0" smtClean="0"/>
              <a:t>List one senior faculty issue per post-it note you’d like to discuss at today’s workshop</a:t>
            </a:r>
            <a:br>
              <a:rPr lang="en-US" dirty="0" smtClean="0"/>
            </a:br>
            <a:r>
              <a:rPr lang="en-US" dirty="0"/>
              <a:t/>
            </a:r>
            <a:br>
              <a:rPr lang="en-US" dirty="0"/>
            </a:br>
            <a:r>
              <a:rPr lang="en-US" dirty="0" smtClean="0"/>
              <a:t>We will collect post-it notes and ID topical groups for the small group discussions</a:t>
            </a:r>
            <a:endParaRPr lang="en-US" dirty="0"/>
          </a:p>
        </p:txBody>
      </p:sp>
    </p:spTree>
    <p:extLst>
      <p:ext uri="{BB962C8B-B14F-4D97-AF65-F5344CB8AC3E}">
        <p14:creationId xmlns:p14="http://schemas.microsoft.com/office/powerpoint/2010/main" val="2878489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366" y="3810000"/>
            <a:ext cx="8229600" cy="762000"/>
          </a:xfrm>
        </p:spPr>
        <p:txBody>
          <a:bodyPr/>
          <a:lstStyle/>
          <a:p>
            <a:pPr algn="l"/>
            <a:r>
              <a:rPr lang="en-US" dirty="0" smtClean="0"/>
              <a:t>JUDY HOWARD</a:t>
            </a:r>
            <a:endParaRPr lang="en-US" dirty="0"/>
          </a:p>
        </p:txBody>
      </p:sp>
      <p:sp>
        <p:nvSpPr>
          <p:cNvPr id="3" name="Text Placeholder 2"/>
          <p:cNvSpPr>
            <a:spLocks noGrp="1"/>
          </p:cNvSpPr>
          <p:nvPr>
            <p:ph type="body" idx="1"/>
          </p:nvPr>
        </p:nvSpPr>
        <p:spPr>
          <a:xfrm>
            <a:off x="457200" y="4572000"/>
            <a:ext cx="8229600" cy="1554163"/>
          </a:xfrm>
        </p:spPr>
        <p:txBody>
          <a:bodyPr/>
          <a:lstStyle/>
          <a:p>
            <a:pPr marL="0" indent="0">
              <a:buNone/>
            </a:pPr>
            <a:r>
              <a:rPr lang="en-US" dirty="0">
                <a:solidFill>
                  <a:srgbClr val="4E4E76"/>
                </a:solidFill>
              </a:rPr>
              <a:t>Professor Emerita of Sociology and former Divisional Dean of Social Sciences at the UW College of Arts &amp; Sciences</a:t>
            </a:r>
          </a:p>
          <a:p>
            <a:endParaRPr lang="en-US" dirty="0"/>
          </a:p>
        </p:txBody>
      </p:sp>
    </p:spTree>
    <p:extLst>
      <p:ext uri="{BB962C8B-B14F-4D97-AF65-F5344CB8AC3E}">
        <p14:creationId xmlns:p14="http://schemas.microsoft.com/office/powerpoint/2010/main" val="26110526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1470025"/>
          </a:xfrm>
        </p:spPr>
        <p:txBody>
          <a:bodyPr/>
          <a:lstStyle/>
          <a:p>
            <a:r>
              <a:rPr lang="en-US" dirty="0" smtClean="0"/>
              <a:t>RETIREMENT TRANSITIONS</a:t>
            </a:r>
            <a:endParaRPr lang="en-US" dirty="0"/>
          </a:p>
        </p:txBody>
      </p:sp>
      <p:sp>
        <p:nvSpPr>
          <p:cNvPr id="3" name="Subtitle 2"/>
          <p:cNvSpPr>
            <a:spLocks noGrp="1"/>
          </p:cNvSpPr>
          <p:nvPr>
            <p:ph type="subTitle" idx="1"/>
          </p:nvPr>
        </p:nvSpPr>
        <p:spPr>
          <a:xfrm>
            <a:off x="1371600" y="2286000"/>
            <a:ext cx="6400800" cy="1752600"/>
          </a:xfrm>
        </p:spPr>
        <p:txBody>
          <a:bodyPr/>
          <a:lstStyle/>
          <a:p>
            <a:endParaRPr lang="en-US" dirty="0" smtClean="0"/>
          </a:p>
          <a:p>
            <a:r>
              <a:rPr lang="en-US" dirty="0" smtClean="0"/>
              <a:t>Van </a:t>
            </a:r>
            <a:r>
              <a:rPr lang="en-US" dirty="0" err="1"/>
              <a:t>Ummersen</a:t>
            </a:r>
            <a:r>
              <a:rPr lang="en-US" dirty="0"/>
              <a:t>, Claire A., Jean M. McLaughlin, and Lauren J. Duranleau (Eds.). 2014.   </a:t>
            </a:r>
            <a:r>
              <a:rPr lang="en-US" i="1" dirty="0"/>
              <a:t>Faculty Retirement: Best Practices for Navigating the Transition</a:t>
            </a:r>
            <a:r>
              <a:rPr lang="en-US" dirty="0"/>
              <a:t>. Sterling, </a:t>
            </a:r>
            <a:r>
              <a:rPr lang="en-US" dirty="0" err="1"/>
              <a:t>Va</a:t>
            </a:r>
            <a:r>
              <a:rPr lang="en-US" dirty="0"/>
              <a:t>:  Stylus Publishing. </a:t>
            </a:r>
          </a:p>
          <a:p>
            <a:endParaRPr lang="en-US" dirty="0"/>
          </a:p>
        </p:txBody>
      </p:sp>
      <p:sp>
        <p:nvSpPr>
          <p:cNvPr id="4" name="Rectangle 3"/>
          <p:cNvSpPr/>
          <p:nvPr/>
        </p:nvSpPr>
        <p:spPr>
          <a:xfrm>
            <a:off x="7620000" y="6096000"/>
            <a:ext cx="1126912" cy="307777"/>
          </a:xfrm>
          <a:prstGeom prst="rect">
            <a:avLst/>
          </a:prstGeom>
        </p:spPr>
        <p:txBody>
          <a:bodyPr wrap="none">
            <a:spAutoFit/>
          </a:bodyPr>
          <a:lstStyle/>
          <a:p>
            <a:r>
              <a:rPr lang="en-US" sz="1400" dirty="0" smtClean="0"/>
              <a:t>Judy Howard</a:t>
            </a:r>
            <a:endParaRPr lang="en-US" sz="1400" dirty="0"/>
          </a:p>
        </p:txBody>
      </p:sp>
    </p:spTree>
    <p:extLst>
      <p:ext uri="{BB962C8B-B14F-4D97-AF65-F5344CB8AC3E}">
        <p14:creationId xmlns:p14="http://schemas.microsoft.com/office/powerpoint/2010/main" val="2707424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COMMUNICATION</a:t>
            </a:r>
            <a:endParaRPr lang="en-US" dirty="0"/>
          </a:p>
        </p:txBody>
      </p:sp>
      <p:sp>
        <p:nvSpPr>
          <p:cNvPr id="3" name="Content Placeholder 2"/>
          <p:cNvSpPr>
            <a:spLocks noGrp="1"/>
          </p:cNvSpPr>
          <p:nvPr>
            <p:ph idx="1"/>
          </p:nvPr>
        </p:nvSpPr>
        <p:spPr>
          <a:xfrm>
            <a:off x="457200" y="1752600"/>
            <a:ext cx="8229600" cy="4373563"/>
          </a:xfrm>
        </p:spPr>
        <p:txBody>
          <a:bodyPr/>
          <a:lstStyle/>
          <a:p>
            <a:r>
              <a:rPr lang="en-US" dirty="0" smtClean="0"/>
              <a:t>Practical information</a:t>
            </a:r>
            <a:endParaRPr lang="en-US" dirty="0"/>
          </a:p>
          <a:p>
            <a:pPr lvl="1"/>
            <a:r>
              <a:rPr lang="en-US" dirty="0" smtClean="0"/>
              <a:t>Institutional workshops, Benefits, UWRA</a:t>
            </a:r>
          </a:p>
          <a:p>
            <a:pPr lvl="1"/>
            <a:r>
              <a:rPr lang="en-US" dirty="0" smtClean="0"/>
              <a:t>Departmental:  What are possible roles for senior faculty and retirees in your department and/or college?</a:t>
            </a:r>
          </a:p>
          <a:p>
            <a:endParaRPr lang="en-US" dirty="0" smtClean="0"/>
          </a:p>
          <a:p>
            <a:r>
              <a:rPr lang="en-US" dirty="0" smtClean="0"/>
              <a:t>More personal consultation and advice</a:t>
            </a:r>
          </a:p>
          <a:p>
            <a:endParaRPr lang="en-US" dirty="0" smtClean="0"/>
          </a:p>
          <a:p>
            <a:pPr lvl="1"/>
            <a:endParaRPr lang="en-US" dirty="0"/>
          </a:p>
        </p:txBody>
      </p:sp>
      <p:sp>
        <p:nvSpPr>
          <p:cNvPr id="4" name="Rectangle 3"/>
          <p:cNvSpPr/>
          <p:nvPr/>
        </p:nvSpPr>
        <p:spPr>
          <a:xfrm>
            <a:off x="7620000" y="6096000"/>
            <a:ext cx="1126912" cy="307777"/>
          </a:xfrm>
          <a:prstGeom prst="rect">
            <a:avLst/>
          </a:prstGeom>
        </p:spPr>
        <p:txBody>
          <a:bodyPr wrap="none">
            <a:spAutoFit/>
          </a:bodyPr>
          <a:lstStyle/>
          <a:p>
            <a:r>
              <a:rPr lang="en-US" sz="1400" dirty="0" smtClean="0"/>
              <a:t>Judy Howard</a:t>
            </a:r>
            <a:endParaRPr lang="en-US" sz="1400" dirty="0"/>
          </a:p>
        </p:txBody>
      </p:sp>
    </p:spTree>
    <p:extLst>
      <p:ext uri="{BB962C8B-B14F-4D97-AF65-F5344CB8AC3E}">
        <p14:creationId xmlns:p14="http://schemas.microsoft.com/office/powerpoint/2010/main" val="19781222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48447"/>
            <a:ext cx="8229600" cy="1143000"/>
          </a:xfrm>
        </p:spPr>
        <p:txBody>
          <a:bodyPr>
            <a:normAutofit fontScale="90000"/>
          </a:bodyPr>
          <a:lstStyle/>
          <a:p>
            <a:r>
              <a:rPr lang="en-US" dirty="0"/>
              <a:t>WHAT CAN DEPARTMENT CHAIRS DO TO FACILITATE THESE </a:t>
            </a:r>
            <a:r>
              <a:rPr lang="en-US" dirty="0" smtClean="0"/>
              <a:t>TRANSITIONS?</a:t>
            </a:r>
            <a:r>
              <a:rPr lang="en-US" dirty="0" smtClean="0">
                <a:effectLst/>
              </a:rPr>
              <a:t> </a:t>
            </a:r>
            <a:br>
              <a:rPr lang="en-US" dirty="0" smtClean="0">
                <a:effectLst/>
              </a:rPr>
            </a:br>
            <a:endParaRPr lang="en-US" dirty="0"/>
          </a:p>
        </p:txBody>
      </p:sp>
      <p:sp>
        <p:nvSpPr>
          <p:cNvPr id="3" name="Content Placeholder 2"/>
          <p:cNvSpPr>
            <a:spLocks noGrp="1"/>
          </p:cNvSpPr>
          <p:nvPr>
            <p:ph idx="1"/>
          </p:nvPr>
        </p:nvSpPr>
        <p:spPr>
          <a:xfrm>
            <a:off x="457200" y="2057400"/>
            <a:ext cx="8229600" cy="4525963"/>
          </a:xfrm>
        </p:spPr>
        <p:txBody>
          <a:bodyPr>
            <a:normAutofit fontScale="85000" lnSpcReduction="10000"/>
          </a:bodyPr>
          <a:lstStyle/>
          <a:p>
            <a:r>
              <a:rPr lang="en-US" dirty="0" smtClean="0"/>
              <a:t>Learn more about the issues		</a:t>
            </a:r>
          </a:p>
          <a:p>
            <a:pPr lvl="1"/>
            <a:r>
              <a:rPr lang="en-US" dirty="0" smtClean="0"/>
              <a:t>Read the suggested book and other relevant resources</a:t>
            </a:r>
          </a:p>
          <a:p>
            <a:pPr lvl="1"/>
            <a:r>
              <a:rPr lang="en-US" dirty="0" smtClean="0"/>
              <a:t>Have informal conversations with recently retired faculty</a:t>
            </a:r>
          </a:p>
          <a:p>
            <a:pPr lvl="1"/>
            <a:r>
              <a:rPr lang="en-US" dirty="0" smtClean="0"/>
              <a:t>Explore disciplinary programs on retirement, if any</a:t>
            </a:r>
          </a:p>
          <a:p>
            <a:pPr lvl="1"/>
            <a:endParaRPr lang="en-US" dirty="0"/>
          </a:p>
          <a:p>
            <a:r>
              <a:rPr lang="en-US" dirty="0" smtClean="0"/>
              <a:t>Initiate explicit departmental discussions about what role senior faculty and retired faculty can play</a:t>
            </a:r>
          </a:p>
          <a:p>
            <a:endParaRPr lang="en-US" dirty="0"/>
          </a:p>
          <a:p>
            <a:r>
              <a:rPr lang="en-US" dirty="0" smtClean="0"/>
              <a:t>Think about and offer a variety of communication channels</a:t>
            </a:r>
            <a:endParaRPr lang="en-US" dirty="0"/>
          </a:p>
          <a:p>
            <a:endParaRPr lang="en-US" dirty="0"/>
          </a:p>
        </p:txBody>
      </p:sp>
      <p:sp>
        <p:nvSpPr>
          <p:cNvPr id="4" name="Rectangle 3"/>
          <p:cNvSpPr/>
          <p:nvPr/>
        </p:nvSpPr>
        <p:spPr>
          <a:xfrm>
            <a:off x="7620000" y="6096000"/>
            <a:ext cx="1126912" cy="307777"/>
          </a:xfrm>
          <a:prstGeom prst="rect">
            <a:avLst/>
          </a:prstGeom>
        </p:spPr>
        <p:txBody>
          <a:bodyPr wrap="none">
            <a:spAutoFit/>
          </a:bodyPr>
          <a:lstStyle/>
          <a:p>
            <a:r>
              <a:rPr lang="en-US" sz="1400" dirty="0" smtClean="0"/>
              <a:t>Judy Howard</a:t>
            </a:r>
            <a:endParaRPr lang="en-US" sz="1400" dirty="0"/>
          </a:p>
        </p:txBody>
      </p:sp>
    </p:spTree>
    <p:extLst>
      <p:ext uri="{BB962C8B-B14F-4D97-AF65-F5344CB8AC3E}">
        <p14:creationId xmlns:p14="http://schemas.microsoft.com/office/powerpoint/2010/main" val="3170623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366" y="3810000"/>
            <a:ext cx="8229600" cy="762000"/>
          </a:xfrm>
        </p:spPr>
        <p:txBody>
          <a:bodyPr/>
          <a:lstStyle/>
          <a:p>
            <a:pPr algn="l"/>
            <a:r>
              <a:rPr lang="en-US" dirty="0" smtClean="0"/>
              <a:t>MÍĊEÁL </a:t>
            </a:r>
            <a:r>
              <a:rPr lang="en-US" dirty="0" smtClean="0"/>
              <a:t>VAUGHAN</a:t>
            </a:r>
            <a:endParaRPr lang="en-US" dirty="0"/>
          </a:p>
        </p:txBody>
      </p:sp>
      <p:sp>
        <p:nvSpPr>
          <p:cNvPr id="3" name="Text Placeholder 2"/>
          <p:cNvSpPr>
            <a:spLocks noGrp="1"/>
          </p:cNvSpPr>
          <p:nvPr>
            <p:ph type="body" idx="1"/>
          </p:nvPr>
        </p:nvSpPr>
        <p:spPr>
          <a:xfrm>
            <a:off x="457200" y="4572000"/>
            <a:ext cx="8229600" cy="1554163"/>
          </a:xfrm>
        </p:spPr>
        <p:txBody>
          <a:bodyPr/>
          <a:lstStyle/>
          <a:p>
            <a:pPr marL="0" indent="0">
              <a:buNone/>
            </a:pPr>
            <a:r>
              <a:rPr lang="en-US" dirty="0">
                <a:solidFill>
                  <a:srgbClr val="4E4E76"/>
                </a:solidFill>
              </a:rPr>
              <a:t>Professor Emeritus of Comparative Literature and </a:t>
            </a:r>
            <a:r>
              <a:rPr lang="en-US" dirty="0" smtClean="0">
                <a:solidFill>
                  <a:srgbClr val="4E4E76"/>
                </a:solidFill>
              </a:rPr>
              <a:t>English</a:t>
            </a:r>
            <a:endParaRPr lang="en-US" dirty="0"/>
          </a:p>
        </p:txBody>
      </p:sp>
    </p:spTree>
    <p:extLst>
      <p:ext uri="{BB962C8B-B14F-4D97-AF65-F5344CB8AC3E}">
        <p14:creationId xmlns:p14="http://schemas.microsoft.com/office/powerpoint/2010/main" val="30467817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108" y="1428229"/>
            <a:ext cx="6859786" cy="800308"/>
          </a:xfrm>
        </p:spPr>
        <p:txBody>
          <a:bodyPr/>
          <a:lstStyle/>
          <a:p>
            <a:pPr algn="ctr"/>
            <a:r>
              <a:rPr lang="en-US" sz="4800" dirty="0">
                <a:solidFill>
                  <a:schemeClr val="accent1"/>
                </a:solidFill>
              </a:rPr>
              <a:t>Faculty Retirements</a:t>
            </a:r>
          </a:p>
        </p:txBody>
      </p:sp>
      <p:sp>
        <p:nvSpPr>
          <p:cNvPr id="3" name="Subtitle 2"/>
          <p:cNvSpPr>
            <a:spLocks noGrp="1"/>
          </p:cNvSpPr>
          <p:nvPr>
            <p:ph type="subTitle" idx="1"/>
          </p:nvPr>
        </p:nvSpPr>
        <p:spPr>
          <a:xfrm>
            <a:off x="837755" y="2819400"/>
            <a:ext cx="7468492" cy="2972574"/>
          </a:xfrm>
        </p:spPr>
        <p:txBody>
          <a:bodyPr>
            <a:noAutofit/>
          </a:bodyPr>
          <a:lstStyle/>
          <a:p>
            <a:pPr algn="ctr"/>
            <a:r>
              <a:rPr lang="en-US" sz="4000" dirty="0">
                <a:solidFill>
                  <a:schemeClr val="accent1">
                    <a:lumMod val="60000"/>
                    <a:lumOff val="40000"/>
                  </a:schemeClr>
                </a:solidFill>
              </a:rPr>
              <a:t>Some Challenges</a:t>
            </a:r>
          </a:p>
          <a:p>
            <a:endParaRPr lang="en-US" sz="2401" dirty="0">
              <a:solidFill>
                <a:schemeClr val="accent1"/>
              </a:solidFill>
            </a:endParaRPr>
          </a:p>
          <a:p>
            <a:pPr marL="1028974" lvl="2" indent="-342991" algn="l">
              <a:spcAft>
                <a:spcPts val="450"/>
              </a:spcAft>
              <a:buFont typeface="Wingdings" panose="05000000000000000000" pitchFamily="2" charset="2"/>
              <a:buChar char="§"/>
            </a:pPr>
            <a:r>
              <a:rPr lang="en-US" sz="3000" dirty="0">
                <a:solidFill>
                  <a:schemeClr val="accent1"/>
                </a:solidFill>
              </a:rPr>
              <a:t>What </a:t>
            </a:r>
            <a:r>
              <a:rPr lang="en-US" sz="3000" i="1" dirty="0">
                <a:solidFill>
                  <a:srgbClr val="C00000"/>
                </a:solidFill>
              </a:rPr>
              <a:t>does</a:t>
            </a:r>
            <a:r>
              <a:rPr lang="en-US" sz="3000" dirty="0">
                <a:solidFill>
                  <a:schemeClr val="accent1"/>
                </a:solidFill>
              </a:rPr>
              <a:t> Emeritus mean?</a:t>
            </a:r>
          </a:p>
          <a:p>
            <a:pPr marL="1028974" lvl="2" indent="-342991" algn="l">
              <a:spcAft>
                <a:spcPts val="450"/>
              </a:spcAft>
              <a:buFont typeface="Wingdings" panose="05000000000000000000" pitchFamily="2" charset="2"/>
              <a:buChar char="§"/>
            </a:pPr>
            <a:r>
              <a:rPr lang="en-US" sz="3000" dirty="0">
                <a:solidFill>
                  <a:schemeClr val="accent1"/>
                </a:solidFill>
              </a:rPr>
              <a:t>Retiring? Don’t Ask </a:t>
            </a:r>
            <a:r>
              <a:rPr lang="en-US" sz="3000" i="1" dirty="0">
                <a:solidFill>
                  <a:schemeClr val="accent1"/>
                </a:solidFill>
              </a:rPr>
              <a:t>and</a:t>
            </a:r>
            <a:r>
              <a:rPr lang="en-US" sz="3000" dirty="0">
                <a:solidFill>
                  <a:schemeClr val="accent1"/>
                </a:solidFill>
              </a:rPr>
              <a:t> Don’t Tell!</a:t>
            </a:r>
          </a:p>
          <a:p>
            <a:pPr marL="1028974" lvl="2" indent="-342991" algn="l">
              <a:spcAft>
                <a:spcPts val="450"/>
              </a:spcAft>
              <a:buFont typeface="Wingdings" panose="05000000000000000000" pitchFamily="2" charset="2"/>
              <a:buChar char="§"/>
            </a:pPr>
            <a:r>
              <a:rPr lang="en-US" sz="3000" dirty="0">
                <a:solidFill>
                  <a:schemeClr val="accent1"/>
                </a:solidFill>
              </a:rPr>
              <a:t>Negotiating the Bureaucracies.</a:t>
            </a:r>
          </a:p>
          <a:p>
            <a:pPr marL="1028974" lvl="2" indent="-342991" algn="l">
              <a:spcAft>
                <a:spcPts val="450"/>
              </a:spcAft>
              <a:buFont typeface="Wingdings" panose="05000000000000000000" pitchFamily="2" charset="2"/>
              <a:buChar char="§"/>
            </a:pPr>
            <a:r>
              <a:rPr lang="en-US" sz="3000" dirty="0">
                <a:solidFill>
                  <a:schemeClr val="accent1"/>
                </a:solidFill>
              </a:rPr>
              <a:t>Is there an Afterlife ….</a:t>
            </a:r>
          </a:p>
        </p:txBody>
      </p:sp>
      <p:sp>
        <p:nvSpPr>
          <p:cNvPr id="4" name="Rectangle 3"/>
          <p:cNvSpPr/>
          <p:nvPr/>
        </p:nvSpPr>
        <p:spPr>
          <a:xfrm>
            <a:off x="7086600" y="6228948"/>
            <a:ext cx="1646605" cy="307777"/>
          </a:xfrm>
          <a:prstGeom prst="rect">
            <a:avLst/>
          </a:prstGeom>
        </p:spPr>
        <p:txBody>
          <a:bodyPr wrap="none">
            <a:spAutoFit/>
          </a:bodyPr>
          <a:lstStyle/>
          <a:p>
            <a:r>
              <a:rPr lang="en-US" sz="1400" dirty="0" err="1"/>
              <a:t>Míċeál</a:t>
            </a:r>
            <a:r>
              <a:rPr lang="en-US" sz="1400" dirty="0"/>
              <a:t> </a:t>
            </a:r>
            <a:r>
              <a:rPr lang="en-US" sz="1400" dirty="0" smtClean="0"/>
              <a:t>Vaughan</a:t>
            </a:r>
            <a:endParaRPr lang="en-US" sz="1400" dirty="0"/>
          </a:p>
        </p:txBody>
      </p:sp>
    </p:spTree>
    <p:extLst>
      <p:ext uri="{BB962C8B-B14F-4D97-AF65-F5344CB8AC3E}">
        <p14:creationId xmlns:p14="http://schemas.microsoft.com/office/powerpoint/2010/main" val="41243485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990600" y="1752600"/>
            <a:ext cx="7543800" cy="4744686"/>
          </a:xfrm>
        </p:spPr>
        <p:txBody>
          <a:bodyPr>
            <a:normAutofit fontScale="90000"/>
          </a:bodyPr>
          <a:lstStyle/>
          <a:p>
            <a:pPr>
              <a:spcBef>
                <a:spcPts val="0"/>
              </a:spcBef>
            </a:pPr>
            <a:r>
              <a:rPr lang="en-US" sz="3001" i="1" dirty="0">
                <a:solidFill>
                  <a:schemeClr val="accent1"/>
                </a:solidFill>
              </a:rPr>
              <a:t/>
            </a:r>
            <a:br>
              <a:rPr lang="en-US" sz="3001" i="1" dirty="0">
                <a:solidFill>
                  <a:schemeClr val="accent1"/>
                </a:solidFill>
              </a:rPr>
            </a:br>
            <a:r>
              <a:rPr lang="en-US" sz="3001" i="1" dirty="0">
                <a:solidFill>
                  <a:schemeClr val="accent1"/>
                </a:solidFill>
              </a:rPr>
              <a:t/>
            </a:r>
            <a:br>
              <a:rPr lang="en-US" sz="3001" i="1" dirty="0">
                <a:solidFill>
                  <a:schemeClr val="accent1"/>
                </a:solidFill>
              </a:rPr>
            </a:br>
            <a:r>
              <a:rPr lang="en-US" sz="4000" b="1" i="1" dirty="0">
                <a:solidFill>
                  <a:schemeClr val="accent1"/>
                </a:solidFill>
              </a:rPr>
              <a:t>Emeritus</a:t>
            </a:r>
            <a:r>
              <a:rPr lang="en-US" sz="4000" dirty="0">
                <a:solidFill>
                  <a:schemeClr val="accent1"/>
                </a:solidFill>
              </a:rPr>
              <a:t> means:</a:t>
            </a:r>
            <a:r>
              <a:rPr lang="en-US" sz="3001" dirty="0">
                <a:solidFill>
                  <a:schemeClr val="accent1"/>
                </a:solidFill>
              </a:rPr>
              <a:t/>
            </a:r>
            <a:br>
              <a:rPr lang="en-US" sz="3001" dirty="0">
                <a:solidFill>
                  <a:schemeClr val="accent1"/>
                </a:solidFill>
              </a:rPr>
            </a:br>
            <a:r>
              <a:rPr lang="en-US" sz="975" dirty="0">
                <a:solidFill>
                  <a:schemeClr val="accent1"/>
                </a:solidFill>
              </a:rPr>
              <a:t/>
            </a:r>
            <a:br>
              <a:rPr lang="en-US" sz="975" dirty="0">
                <a:solidFill>
                  <a:schemeClr val="accent1"/>
                </a:solidFill>
              </a:rPr>
            </a:br>
            <a:r>
              <a:rPr lang="en-US" sz="2900" dirty="0" smtClean="0"/>
              <a:t>	</a:t>
            </a:r>
            <a:r>
              <a:rPr lang="en-US" sz="2900" b="1" dirty="0">
                <a:solidFill>
                  <a:schemeClr val="accent1">
                    <a:lumMod val="60000"/>
                    <a:lumOff val="40000"/>
                  </a:schemeClr>
                </a:solidFill>
              </a:rPr>
              <a:t>No</a:t>
            </a:r>
            <a:r>
              <a:rPr lang="en-US" sz="2900" dirty="0">
                <a:solidFill>
                  <a:schemeClr val="accent1">
                    <a:lumMod val="60000"/>
                    <a:lumOff val="40000"/>
                  </a:schemeClr>
                </a:solidFill>
              </a:rPr>
              <a:t> Paycheck; </a:t>
            </a:r>
            <a:r>
              <a:rPr lang="en-US" sz="2900" b="1" dirty="0">
                <a:solidFill>
                  <a:schemeClr val="accent1">
                    <a:lumMod val="60000"/>
                    <a:lumOff val="40000"/>
                  </a:schemeClr>
                </a:solidFill>
              </a:rPr>
              <a:t>No</a:t>
            </a:r>
            <a:r>
              <a:rPr lang="en-US" sz="2900" dirty="0">
                <a:solidFill>
                  <a:schemeClr val="accent1">
                    <a:lumMod val="60000"/>
                    <a:lumOff val="40000"/>
                  </a:schemeClr>
                </a:solidFill>
              </a:rPr>
              <a:t> Vote!</a:t>
            </a:r>
            <a:br>
              <a:rPr lang="en-US" sz="2900" dirty="0">
                <a:solidFill>
                  <a:schemeClr val="accent1">
                    <a:lumMod val="60000"/>
                    <a:lumOff val="40000"/>
                  </a:schemeClr>
                </a:solidFill>
              </a:rPr>
            </a:br>
            <a:r>
              <a:rPr lang="en-US" sz="2900" dirty="0">
                <a:solidFill>
                  <a:schemeClr val="accent1">
                    <a:lumMod val="60000"/>
                    <a:lumOff val="40000"/>
                  </a:schemeClr>
                </a:solidFill>
              </a:rPr>
              <a:t>	</a:t>
            </a:r>
            <a:r>
              <a:rPr lang="en-US" sz="2900" b="1" dirty="0">
                <a:solidFill>
                  <a:schemeClr val="accent1">
                    <a:lumMod val="60000"/>
                    <a:lumOff val="40000"/>
                  </a:schemeClr>
                </a:solidFill>
              </a:rPr>
              <a:t>No</a:t>
            </a:r>
            <a:r>
              <a:rPr lang="en-US" sz="2900" dirty="0">
                <a:solidFill>
                  <a:schemeClr val="accent1">
                    <a:lumMod val="60000"/>
                    <a:lumOff val="40000"/>
                  </a:schemeClr>
                </a:solidFill>
              </a:rPr>
              <a:t> Teaching, Research, or Service?</a:t>
            </a:r>
            <a:br>
              <a:rPr lang="en-US" sz="2900" dirty="0">
                <a:solidFill>
                  <a:schemeClr val="accent1">
                    <a:lumMod val="60000"/>
                    <a:lumOff val="40000"/>
                  </a:schemeClr>
                </a:solidFill>
              </a:rPr>
            </a:br>
            <a:r>
              <a:rPr lang="en-US" sz="2900" dirty="0">
                <a:solidFill>
                  <a:schemeClr val="accent1">
                    <a:lumMod val="60000"/>
                    <a:lumOff val="40000"/>
                  </a:schemeClr>
                </a:solidFill>
              </a:rPr>
              <a:t>		So, what </a:t>
            </a:r>
            <a:r>
              <a:rPr lang="en-US" sz="2900" b="1" i="1" dirty="0">
                <a:solidFill>
                  <a:schemeClr val="accent1">
                    <a:lumMod val="60000"/>
                    <a:lumOff val="40000"/>
                  </a:schemeClr>
                </a:solidFill>
              </a:rPr>
              <a:t>am</a:t>
            </a:r>
            <a:r>
              <a:rPr lang="en-US" sz="2900" i="1" dirty="0">
                <a:solidFill>
                  <a:schemeClr val="accent1">
                    <a:lumMod val="60000"/>
                    <a:lumOff val="40000"/>
                  </a:schemeClr>
                </a:solidFill>
              </a:rPr>
              <a:t> </a:t>
            </a:r>
            <a:r>
              <a:rPr lang="en-US" sz="2900" dirty="0">
                <a:solidFill>
                  <a:schemeClr val="accent1">
                    <a:lumMod val="60000"/>
                    <a:lumOff val="40000"/>
                  </a:schemeClr>
                </a:solidFill>
              </a:rPr>
              <a:t>I?</a:t>
            </a:r>
            <a:r>
              <a:rPr lang="en-US" sz="2326" dirty="0">
                <a:solidFill>
                  <a:schemeClr val="accent1">
                    <a:lumMod val="60000"/>
                    <a:lumOff val="40000"/>
                  </a:schemeClr>
                </a:solidFill>
              </a:rPr>
              <a:t/>
            </a:r>
            <a:br>
              <a:rPr lang="en-US" sz="2326" dirty="0">
                <a:solidFill>
                  <a:schemeClr val="accent1">
                    <a:lumMod val="60000"/>
                    <a:lumOff val="40000"/>
                  </a:schemeClr>
                </a:solidFill>
              </a:rPr>
            </a:br>
            <a:r>
              <a:rPr lang="en-US" dirty="0">
                <a:solidFill>
                  <a:schemeClr val="accent1"/>
                </a:solidFill>
              </a:rPr>
              <a:t/>
            </a:r>
            <a:br>
              <a:rPr lang="en-US" dirty="0">
                <a:solidFill>
                  <a:schemeClr val="accent1"/>
                </a:solidFill>
              </a:rPr>
            </a:br>
            <a:r>
              <a:rPr lang="en-US" sz="4000" dirty="0">
                <a:solidFill>
                  <a:schemeClr val="accent1"/>
                </a:solidFill>
              </a:rPr>
              <a:t>Don’t Ask!</a:t>
            </a:r>
            <a:r>
              <a:rPr lang="en-US" sz="3001" dirty="0">
                <a:solidFill>
                  <a:schemeClr val="accent1"/>
                </a:solidFill>
              </a:rPr>
              <a:t/>
            </a:r>
            <a:br>
              <a:rPr lang="en-US" sz="3001" dirty="0">
                <a:solidFill>
                  <a:schemeClr val="accent1"/>
                </a:solidFill>
              </a:rPr>
            </a:br>
            <a:r>
              <a:rPr lang="en-US" sz="975" dirty="0">
                <a:solidFill>
                  <a:schemeClr val="accent1"/>
                </a:solidFill>
              </a:rPr>
              <a:t/>
            </a:r>
            <a:br>
              <a:rPr lang="en-US" sz="975" dirty="0">
                <a:solidFill>
                  <a:schemeClr val="accent1"/>
                </a:solidFill>
              </a:rPr>
            </a:br>
            <a:r>
              <a:rPr lang="en-US" sz="2800" dirty="0"/>
              <a:t>	</a:t>
            </a:r>
            <a:r>
              <a:rPr lang="en-US" sz="2900" dirty="0">
                <a:solidFill>
                  <a:schemeClr val="accent1">
                    <a:lumMod val="60000"/>
                    <a:lumOff val="40000"/>
                  </a:schemeClr>
                </a:solidFill>
              </a:rPr>
              <a:t>Legal concerns about age-discrimination</a:t>
            </a:r>
            <a:r>
              <a:rPr lang="en-US" sz="2900" dirty="0">
                <a:solidFill>
                  <a:schemeClr val="accent1">
                    <a:lumMod val="60000"/>
                    <a:lumOff val="40000"/>
                  </a:schemeClr>
                </a:solidFill>
                <a:sym typeface="Wingdings" panose="05000000000000000000" pitchFamily="2" charset="2"/>
              </a:rPr>
              <a:t/>
            </a:r>
            <a:br>
              <a:rPr lang="en-US" sz="2900" dirty="0">
                <a:solidFill>
                  <a:schemeClr val="accent1">
                    <a:lumMod val="60000"/>
                    <a:lumOff val="40000"/>
                  </a:schemeClr>
                </a:solidFill>
                <a:sym typeface="Wingdings" panose="05000000000000000000" pitchFamily="2" charset="2"/>
              </a:rPr>
            </a:br>
            <a:r>
              <a:rPr lang="en-US" sz="2900" dirty="0">
                <a:solidFill>
                  <a:schemeClr val="accent1">
                    <a:lumMod val="60000"/>
                    <a:lumOff val="40000"/>
                  </a:schemeClr>
                </a:solidFill>
                <a:sym typeface="Wingdings" panose="05000000000000000000" pitchFamily="2" charset="2"/>
              </a:rPr>
              <a:t> 	Risk Management vs. Collegiality</a:t>
            </a:r>
            <a:r>
              <a:rPr lang="en-US" sz="3100" dirty="0" smtClean="0">
                <a:sym typeface="Wingdings" panose="05000000000000000000" pitchFamily="2" charset="2"/>
              </a:rPr>
              <a:t/>
            </a:r>
            <a:br>
              <a:rPr lang="en-US" sz="3100" dirty="0" smtClean="0">
                <a:sym typeface="Wingdings" panose="05000000000000000000" pitchFamily="2" charset="2"/>
              </a:rPr>
            </a:br>
            <a:r>
              <a:rPr lang="en-US" dirty="0" smtClean="0">
                <a:sym typeface="Wingdings" panose="05000000000000000000" pitchFamily="2" charset="2"/>
              </a:rPr>
              <a:t/>
            </a:r>
            <a:br>
              <a:rPr lang="en-US" dirty="0" smtClean="0">
                <a:sym typeface="Wingdings" panose="05000000000000000000" pitchFamily="2" charset="2"/>
              </a:rPr>
            </a:br>
            <a:r>
              <a:rPr lang="en-US" sz="4000" dirty="0">
                <a:solidFill>
                  <a:schemeClr val="accent1"/>
                </a:solidFill>
                <a:sym typeface="Wingdings" panose="05000000000000000000" pitchFamily="2" charset="2"/>
              </a:rPr>
              <a:t>Don’t Tell!</a:t>
            </a:r>
            <a:r>
              <a:rPr lang="en-US" sz="3001" dirty="0">
                <a:solidFill>
                  <a:schemeClr val="accent1"/>
                </a:solidFill>
                <a:sym typeface="Wingdings" panose="05000000000000000000" pitchFamily="2" charset="2"/>
              </a:rPr>
              <a:t/>
            </a:r>
            <a:br>
              <a:rPr lang="en-US" sz="3001" dirty="0">
                <a:solidFill>
                  <a:schemeClr val="accent1"/>
                </a:solidFill>
                <a:sym typeface="Wingdings" panose="05000000000000000000" pitchFamily="2" charset="2"/>
              </a:rPr>
            </a:br>
            <a:r>
              <a:rPr lang="en-US" sz="3100" dirty="0">
                <a:sym typeface="Wingdings" panose="05000000000000000000" pitchFamily="2" charset="2"/>
              </a:rPr>
              <a:t/>
            </a:r>
            <a:br>
              <a:rPr lang="en-US" sz="3100" dirty="0">
                <a:sym typeface="Wingdings" panose="05000000000000000000" pitchFamily="2" charset="2"/>
              </a:rPr>
            </a:br>
            <a:r>
              <a:rPr lang="en-US" sz="2900" dirty="0">
                <a:sym typeface="Wingdings" panose="05000000000000000000" pitchFamily="2" charset="2"/>
              </a:rPr>
              <a:t>	</a:t>
            </a:r>
            <a:r>
              <a:rPr lang="en-US" sz="2900" dirty="0">
                <a:solidFill>
                  <a:schemeClr val="accent1">
                    <a:lumMod val="60000"/>
                    <a:lumOff val="40000"/>
                  </a:schemeClr>
                </a:solidFill>
                <a:sym typeface="Wingdings" panose="05000000000000000000" pitchFamily="2" charset="2"/>
              </a:rPr>
              <a:t>Faculty concerns with privacy, with status</a:t>
            </a:r>
            <a:r>
              <a:rPr lang="en-US" sz="2326" dirty="0">
                <a:solidFill>
                  <a:schemeClr val="accent1">
                    <a:lumMod val="60000"/>
                    <a:lumOff val="40000"/>
                  </a:schemeClr>
                </a:solidFill>
                <a:sym typeface="Wingdings" panose="05000000000000000000" pitchFamily="2" charset="2"/>
              </a:rPr>
              <a:t/>
            </a:r>
            <a:br>
              <a:rPr lang="en-US" sz="2326" dirty="0">
                <a:solidFill>
                  <a:schemeClr val="accent1">
                    <a:lumMod val="60000"/>
                    <a:lumOff val="40000"/>
                  </a:schemeClr>
                </a:solidFill>
                <a:sym typeface="Wingdings" panose="05000000000000000000" pitchFamily="2" charset="2"/>
              </a:rPr>
            </a:br>
            <a:endParaRPr lang="en-US" i="1" dirty="0"/>
          </a:p>
        </p:txBody>
      </p:sp>
      <p:sp>
        <p:nvSpPr>
          <p:cNvPr id="4" name="Rectangle 3"/>
          <p:cNvSpPr/>
          <p:nvPr/>
        </p:nvSpPr>
        <p:spPr>
          <a:xfrm>
            <a:off x="7086600" y="6228948"/>
            <a:ext cx="1646605" cy="307777"/>
          </a:xfrm>
          <a:prstGeom prst="rect">
            <a:avLst/>
          </a:prstGeom>
        </p:spPr>
        <p:txBody>
          <a:bodyPr wrap="none">
            <a:spAutoFit/>
          </a:bodyPr>
          <a:lstStyle/>
          <a:p>
            <a:r>
              <a:rPr lang="en-US" sz="1400" dirty="0" err="1"/>
              <a:t>Míċeál</a:t>
            </a:r>
            <a:r>
              <a:rPr lang="en-US" sz="1400" dirty="0"/>
              <a:t> </a:t>
            </a:r>
            <a:r>
              <a:rPr lang="en-US" sz="1400" dirty="0" smtClean="0"/>
              <a:t>Vaughan</a:t>
            </a:r>
            <a:endParaRPr lang="en-US" sz="1400" dirty="0"/>
          </a:p>
        </p:txBody>
      </p:sp>
    </p:spTree>
    <p:extLst>
      <p:ext uri="{BB962C8B-B14F-4D97-AF65-F5344CB8AC3E}">
        <p14:creationId xmlns:p14="http://schemas.microsoft.com/office/powerpoint/2010/main" val="34147132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762000" y="1981200"/>
            <a:ext cx="7848600" cy="4305806"/>
          </a:xfrm>
        </p:spPr>
        <p:txBody>
          <a:bodyPr>
            <a:normAutofit fontScale="90000"/>
          </a:bodyPr>
          <a:lstStyle/>
          <a:p>
            <a:pPr>
              <a:spcBef>
                <a:spcPts val="0"/>
              </a:spcBef>
              <a:spcAft>
                <a:spcPts val="900"/>
              </a:spcAft>
            </a:pPr>
            <a:r>
              <a:rPr lang="en-US" sz="3300" dirty="0">
                <a:solidFill>
                  <a:schemeClr val="accent1"/>
                </a:solidFill>
              </a:rPr>
              <a:t>Negotiating the Bureaucracies at the UW </a:t>
            </a:r>
            <a:br>
              <a:rPr lang="en-US" sz="3300" dirty="0">
                <a:solidFill>
                  <a:schemeClr val="accent1"/>
                </a:solidFill>
              </a:rPr>
            </a:br>
            <a:r>
              <a:rPr lang="en-US" sz="3300" dirty="0">
                <a:solidFill>
                  <a:schemeClr val="accent1"/>
                </a:solidFill>
              </a:rPr>
              <a:t>			-- and beyond</a:t>
            </a:r>
            <a:r>
              <a:rPr lang="en-US" sz="3001" dirty="0">
                <a:solidFill>
                  <a:schemeClr val="accent1"/>
                </a:solidFill>
              </a:rPr>
              <a:t/>
            </a:r>
            <a:br>
              <a:rPr lang="en-US" sz="3001" dirty="0">
                <a:solidFill>
                  <a:schemeClr val="accent1"/>
                </a:solidFill>
              </a:rPr>
            </a:br>
            <a:r>
              <a:rPr lang="en-US" sz="2701" dirty="0">
                <a:solidFill>
                  <a:schemeClr val="accent1"/>
                </a:solidFill>
              </a:rPr>
              <a:t>	</a:t>
            </a:r>
            <a:br>
              <a:rPr lang="en-US" sz="2701" dirty="0">
                <a:solidFill>
                  <a:schemeClr val="accent1"/>
                </a:solidFill>
              </a:rPr>
            </a:br>
            <a:r>
              <a:rPr lang="en-US" sz="2900" dirty="0">
                <a:solidFill>
                  <a:schemeClr val="accent1"/>
                </a:solidFill>
              </a:rPr>
              <a:t>	</a:t>
            </a:r>
            <a:r>
              <a:rPr lang="en-US" sz="2900" dirty="0">
                <a:solidFill>
                  <a:schemeClr val="accent1">
                    <a:lumMod val="60000"/>
                    <a:lumOff val="40000"/>
                  </a:schemeClr>
                </a:solidFill>
              </a:rPr>
              <a:t>Retirement Benefits Checklist -- HELP! </a:t>
            </a:r>
            <a:br>
              <a:rPr lang="en-US" sz="2900" dirty="0">
                <a:solidFill>
                  <a:schemeClr val="accent1">
                    <a:lumMod val="60000"/>
                    <a:lumOff val="40000"/>
                  </a:schemeClr>
                </a:solidFill>
              </a:rPr>
            </a:br>
            <a:r>
              <a:rPr lang="en-US" sz="2900" dirty="0">
                <a:solidFill>
                  <a:schemeClr val="accent1">
                    <a:lumMod val="60000"/>
                    <a:lumOff val="40000"/>
                  </a:schemeClr>
                </a:solidFill>
              </a:rPr>
              <a:t>	Benefits Workshops, Fidelity/TIAA, and….</a:t>
            </a:r>
            <a:br>
              <a:rPr lang="en-US" sz="2900" dirty="0">
                <a:solidFill>
                  <a:schemeClr val="accent1">
                    <a:lumMod val="60000"/>
                    <a:lumOff val="40000"/>
                  </a:schemeClr>
                </a:solidFill>
              </a:rPr>
            </a:br>
            <a:r>
              <a:rPr lang="en-US" sz="2900" dirty="0">
                <a:solidFill>
                  <a:schemeClr val="accent1">
                    <a:lumMod val="60000"/>
                    <a:lumOff val="40000"/>
                  </a:schemeClr>
                </a:solidFill>
              </a:rPr>
              <a:t>	Any local, personal help?</a:t>
            </a:r>
            <a:r>
              <a:rPr lang="en-US" sz="2326" dirty="0">
                <a:solidFill>
                  <a:schemeClr val="accent1">
                    <a:lumMod val="60000"/>
                    <a:lumOff val="40000"/>
                  </a:schemeClr>
                </a:solidFill>
              </a:rPr>
              <a:t/>
            </a:r>
            <a:br>
              <a:rPr lang="en-US" sz="2326" dirty="0">
                <a:solidFill>
                  <a:schemeClr val="accent1">
                    <a:lumMod val="60000"/>
                    <a:lumOff val="40000"/>
                  </a:schemeClr>
                </a:solidFill>
              </a:rPr>
            </a:br>
            <a:r>
              <a:rPr lang="en-US" sz="2701" dirty="0">
                <a:solidFill>
                  <a:schemeClr val="accent1"/>
                </a:solidFill>
              </a:rPr>
              <a:t/>
            </a:r>
            <a:br>
              <a:rPr lang="en-US" sz="2701" dirty="0">
                <a:solidFill>
                  <a:schemeClr val="accent1"/>
                </a:solidFill>
              </a:rPr>
            </a:br>
            <a:r>
              <a:rPr lang="en-US" sz="3100" dirty="0">
                <a:solidFill>
                  <a:schemeClr val="accent1"/>
                </a:solidFill>
              </a:rPr>
              <a:t>The Afterlife….</a:t>
            </a:r>
            <a:r>
              <a:rPr lang="en-US" sz="3100" i="1" dirty="0">
                <a:solidFill>
                  <a:schemeClr val="accent1"/>
                </a:solidFill>
              </a:rPr>
              <a:t/>
            </a:r>
            <a:br>
              <a:rPr lang="en-US" sz="3100" i="1" dirty="0">
                <a:solidFill>
                  <a:schemeClr val="accent1"/>
                </a:solidFill>
              </a:rPr>
            </a:br>
            <a:r>
              <a:rPr lang="en-US" sz="3100" dirty="0" smtClean="0">
                <a:solidFill>
                  <a:schemeClr val="accent1">
                    <a:lumMod val="60000"/>
                    <a:lumOff val="40000"/>
                  </a:schemeClr>
                </a:solidFill>
                <a:sym typeface="Wingdings" panose="05000000000000000000" pitchFamily="2" charset="2"/>
              </a:rPr>
              <a:t/>
            </a:r>
            <a:br>
              <a:rPr lang="en-US" sz="3100" dirty="0" smtClean="0">
                <a:solidFill>
                  <a:schemeClr val="accent1">
                    <a:lumMod val="60000"/>
                    <a:lumOff val="40000"/>
                  </a:schemeClr>
                </a:solidFill>
                <a:sym typeface="Wingdings" panose="05000000000000000000" pitchFamily="2" charset="2"/>
              </a:rPr>
            </a:br>
            <a:r>
              <a:rPr lang="en-US" sz="2900" dirty="0">
                <a:solidFill>
                  <a:srgbClr val="92278F"/>
                </a:solidFill>
              </a:rPr>
              <a:t>	</a:t>
            </a:r>
            <a:r>
              <a:rPr lang="en-US" sz="2900" dirty="0">
                <a:solidFill>
                  <a:schemeClr val="accent1">
                    <a:lumMod val="60000"/>
                    <a:lumOff val="40000"/>
                  </a:schemeClr>
                </a:solidFill>
              </a:rPr>
              <a:t>Re-employment?</a:t>
            </a:r>
            <a:br>
              <a:rPr lang="en-US" sz="2900" dirty="0">
                <a:solidFill>
                  <a:schemeClr val="accent1">
                    <a:lumMod val="60000"/>
                    <a:lumOff val="40000"/>
                  </a:schemeClr>
                </a:solidFill>
              </a:rPr>
            </a:br>
            <a:r>
              <a:rPr lang="en-US" sz="2900" dirty="0">
                <a:solidFill>
                  <a:schemeClr val="accent1">
                    <a:lumMod val="60000"/>
                    <a:lumOff val="40000"/>
                  </a:schemeClr>
                </a:solidFill>
              </a:rPr>
              <a:t>	Re-engagement – at UW and elsewhere: </a:t>
            </a:r>
            <a:r>
              <a:rPr lang="en-US" sz="2900" dirty="0" smtClean="0">
                <a:solidFill>
                  <a:schemeClr val="accent1">
                    <a:lumMod val="60000"/>
                    <a:lumOff val="40000"/>
                  </a:schemeClr>
                </a:solidFill>
              </a:rPr>
              <a:t>	UWRA</a:t>
            </a:r>
            <a:r>
              <a:rPr lang="en-US" sz="2900" dirty="0">
                <a:solidFill>
                  <a:schemeClr val="accent1">
                    <a:lumMod val="60000"/>
                    <a:lumOff val="40000"/>
                  </a:schemeClr>
                </a:solidFill>
              </a:rPr>
              <a:t/>
            </a:r>
            <a:br>
              <a:rPr lang="en-US" sz="2900" dirty="0">
                <a:solidFill>
                  <a:schemeClr val="accent1">
                    <a:lumMod val="60000"/>
                    <a:lumOff val="40000"/>
                  </a:schemeClr>
                </a:solidFill>
              </a:rPr>
            </a:br>
            <a:r>
              <a:rPr lang="en-US" sz="2900" dirty="0">
                <a:solidFill>
                  <a:schemeClr val="accent1">
                    <a:lumMod val="60000"/>
                    <a:lumOff val="40000"/>
                  </a:schemeClr>
                </a:solidFill>
              </a:rPr>
              <a:t>		Time, Talent, Treasure.</a:t>
            </a:r>
            <a:r>
              <a:rPr lang="en-US" sz="2326" dirty="0">
                <a:solidFill>
                  <a:schemeClr val="accent1">
                    <a:lumMod val="60000"/>
                    <a:lumOff val="40000"/>
                  </a:schemeClr>
                </a:solidFill>
              </a:rPr>
              <a:t/>
            </a:r>
            <a:br>
              <a:rPr lang="en-US" sz="2326" dirty="0">
                <a:solidFill>
                  <a:schemeClr val="accent1">
                    <a:lumMod val="60000"/>
                    <a:lumOff val="40000"/>
                  </a:schemeClr>
                </a:solidFill>
              </a:rPr>
            </a:br>
            <a:r>
              <a:rPr lang="en-US" sz="2101" dirty="0">
                <a:solidFill>
                  <a:srgbClr val="92278F"/>
                </a:solidFill>
              </a:rPr>
              <a:t> </a:t>
            </a:r>
            <a:endParaRPr lang="en-US" i="1" dirty="0"/>
          </a:p>
        </p:txBody>
      </p:sp>
      <p:sp>
        <p:nvSpPr>
          <p:cNvPr id="3" name="Rectangle 2"/>
          <p:cNvSpPr/>
          <p:nvPr/>
        </p:nvSpPr>
        <p:spPr>
          <a:xfrm>
            <a:off x="7086600" y="6228948"/>
            <a:ext cx="1646605" cy="307777"/>
          </a:xfrm>
          <a:prstGeom prst="rect">
            <a:avLst/>
          </a:prstGeom>
        </p:spPr>
        <p:txBody>
          <a:bodyPr wrap="none">
            <a:spAutoFit/>
          </a:bodyPr>
          <a:lstStyle/>
          <a:p>
            <a:r>
              <a:rPr lang="en-US" sz="1400" dirty="0" err="1"/>
              <a:t>Míċeál</a:t>
            </a:r>
            <a:r>
              <a:rPr lang="en-US" sz="1400" dirty="0"/>
              <a:t> </a:t>
            </a:r>
            <a:r>
              <a:rPr lang="en-US" sz="1400" dirty="0" smtClean="0"/>
              <a:t>Vaughan</a:t>
            </a:r>
            <a:endParaRPr lang="en-US" sz="1400" dirty="0"/>
          </a:p>
        </p:txBody>
      </p:sp>
    </p:spTree>
    <p:extLst>
      <p:ext uri="{BB962C8B-B14F-4D97-AF65-F5344CB8AC3E}">
        <p14:creationId xmlns:p14="http://schemas.microsoft.com/office/powerpoint/2010/main" val="2578074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3900" y="4419600"/>
            <a:ext cx="8191500" cy="685800"/>
          </a:xfrm>
        </p:spPr>
        <p:txBody>
          <a:bodyPr/>
          <a:lstStyle/>
          <a:p>
            <a:r>
              <a:rPr lang="en-US" dirty="0" smtClean="0"/>
              <a:t>Small Group Activity: </a:t>
            </a:r>
            <a:r>
              <a:rPr lang="en-US" sz="4400" dirty="0" smtClean="0"/>
              <a:t/>
            </a:r>
            <a:br>
              <a:rPr lang="en-US" sz="4400" dirty="0" smtClean="0"/>
            </a:br>
            <a:r>
              <a:rPr lang="en-US" sz="4400" dirty="0" smtClean="0"/>
              <a:t>Caucusing</a:t>
            </a:r>
            <a:r>
              <a:rPr lang="en-US" dirty="0" smtClean="0"/>
              <a:t/>
            </a:r>
            <a:br>
              <a:rPr lang="en-US" dirty="0" smtClean="0"/>
            </a:br>
            <a:r>
              <a:rPr lang="en-US" dirty="0" smtClean="0"/>
              <a:t>	</a:t>
            </a:r>
            <a:endParaRPr lang="en-US" sz="3600" dirty="0"/>
          </a:p>
        </p:txBody>
      </p:sp>
    </p:spTree>
    <p:custDataLst>
      <p:tags r:id="rId1"/>
    </p:custDataLst>
    <p:extLst>
      <p:ext uri="{BB962C8B-B14F-4D97-AF65-F5344CB8AC3E}">
        <p14:creationId xmlns:p14="http://schemas.microsoft.com/office/powerpoint/2010/main" val="28651414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Caucusing by Topics</a:t>
            </a:r>
            <a:endParaRPr lang="en-US" dirty="0"/>
          </a:p>
        </p:txBody>
      </p:sp>
      <p:sp>
        <p:nvSpPr>
          <p:cNvPr id="5" name="Content Placeholder 4"/>
          <p:cNvSpPr>
            <a:spLocks noGrp="1"/>
          </p:cNvSpPr>
          <p:nvPr>
            <p:ph idx="1"/>
          </p:nvPr>
        </p:nvSpPr>
        <p:spPr/>
        <p:txBody>
          <a:bodyPr/>
          <a:lstStyle/>
          <a:p>
            <a:r>
              <a:rPr lang="en-US" dirty="0"/>
              <a:t>Join the group that resonates with </a:t>
            </a:r>
            <a:r>
              <a:rPr lang="en-US" dirty="0" smtClean="0"/>
              <a:t>you</a:t>
            </a:r>
          </a:p>
          <a:p>
            <a:r>
              <a:rPr lang="en-US" dirty="0" smtClean="0"/>
              <a:t>30 minutes in small group</a:t>
            </a:r>
          </a:p>
          <a:p>
            <a:pPr marL="400050" lvl="1" indent="0">
              <a:buNone/>
            </a:pPr>
            <a:r>
              <a:rPr lang="en-US" dirty="0" smtClean="0"/>
              <a:t>Discuss topic and if possible, identify possible strategies to address the issue</a:t>
            </a:r>
            <a:endParaRPr lang="en-US" dirty="0"/>
          </a:p>
          <a:p>
            <a:r>
              <a:rPr lang="en-US" dirty="0" smtClean="0"/>
              <a:t>30 minutes in large group</a:t>
            </a:r>
          </a:p>
          <a:p>
            <a:pPr marL="400050" lvl="1" indent="0">
              <a:buNone/>
            </a:pPr>
            <a:r>
              <a:rPr lang="en-US" dirty="0" smtClean="0"/>
              <a:t>Report out key ideas</a:t>
            </a:r>
            <a:endParaRPr lang="en-US" dirty="0"/>
          </a:p>
        </p:txBody>
      </p:sp>
    </p:spTree>
    <p:extLst>
      <p:ext uri="{BB962C8B-B14F-4D97-AF65-F5344CB8AC3E}">
        <p14:creationId xmlns:p14="http://schemas.microsoft.com/office/powerpoint/2010/main" val="3035887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381000" y="1524000"/>
            <a:ext cx="8382000" cy="1470025"/>
          </a:xfrm>
        </p:spPr>
        <p:txBody>
          <a:bodyPr/>
          <a:lstStyle/>
          <a:p>
            <a:r>
              <a:rPr lang="en-US" sz="5000" b="0" dirty="0" smtClean="0"/>
              <a:t>A Chair’s Role in Stages of the Faculty Career:</a:t>
            </a:r>
            <a:r>
              <a:rPr lang="en-US" sz="5000" dirty="0" smtClean="0"/>
              <a:t/>
            </a:r>
            <a:br>
              <a:rPr lang="en-US" sz="5000" dirty="0" smtClean="0"/>
            </a:br>
            <a:r>
              <a:rPr lang="en-US" sz="6000" dirty="0" smtClean="0"/>
              <a:t>Senior Faculty</a:t>
            </a:r>
            <a:endParaRPr lang="en-US" sz="6000" dirty="0"/>
          </a:p>
        </p:txBody>
      </p:sp>
      <p:sp>
        <p:nvSpPr>
          <p:cNvPr id="10" name="Subtitle 9"/>
          <p:cNvSpPr>
            <a:spLocks noGrp="1"/>
          </p:cNvSpPr>
          <p:nvPr>
            <p:ph type="subTitle" idx="1"/>
          </p:nvPr>
        </p:nvSpPr>
        <p:spPr/>
        <p:txBody>
          <a:bodyPr>
            <a:normAutofit fontScale="92500"/>
          </a:bodyPr>
          <a:lstStyle/>
          <a:p>
            <a:pPr marL="342900" indent="-342900">
              <a:defRPr/>
            </a:pPr>
            <a:r>
              <a:rPr lang="en-US" dirty="0" smtClean="0">
                <a:solidFill>
                  <a:prstClr val="black"/>
                </a:solidFill>
              </a:rPr>
              <a:t>UW ADVANCE</a:t>
            </a:r>
          </a:p>
          <a:p>
            <a:pPr marL="342900" indent="-342900">
              <a:defRPr/>
            </a:pPr>
            <a:r>
              <a:rPr lang="en-US" dirty="0" smtClean="0">
                <a:solidFill>
                  <a:prstClr val="black"/>
                </a:solidFill>
              </a:rPr>
              <a:t>Winter Quarterly Leadership Workshop</a:t>
            </a:r>
          </a:p>
          <a:p>
            <a:pPr marL="342900" indent="-342900">
              <a:defRPr/>
            </a:pPr>
            <a:endParaRPr lang="en-US" sz="500" dirty="0">
              <a:solidFill>
                <a:prstClr val="black"/>
              </a:solidFill>
            </a:endParaRPr>
          </a:p>
          <a:p>
            <a:pPr marL="342900" indent="-342900">
              <a:defRPr/>
            </a:pPr>
            <a:r>
              <a:rPr lang="en-US" sz="2400" dirty="0" smtClean="0">
                <a:solidFill>
                  <a:prstClr val="black"/>
                </a:solidFill>
              </a:rPr>
              <a:t>January 12, 2018</a:t>
            </a:r>
            <a:endParaRPr lang="en-US" sz="2400" dirty="0">
              <a:solidFill>
                <a:prstClr val="black"/>
              </a:solidFill>
            </a:endParaRPr>
          </a:p>
          <a:p>
            <a:endParaRPr lang="en-US" dirty="0"/>
          </a:p>
        </p:txBody>
      </p:sp>
    </p:spTree>
    <p:custDataLst>
      <p:tags r:id="rId1"/>
    </p:custDataLst>
    <p:extLst>
      <p:ext uri="{BB962C8B-B14F-4D97-AF65-F5344CB8AC3E}">
        <p14:creationId xmlns:p14="http://schemas.microsoft.com/office/powerpoint/2010/main" val="3197259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Conclusion and evaluations</a:t>
            </a:r>
            <a:endParaRPr lang="en-US" dirty="0"/>
          </a:p>
        </p:txBody>
      </p:sp>
    </p:spTree>
    <p:custDataLst>
      <p:tags r:id="rId1"/>
    </p:custDataLst>
    <p:extLst>
      <p:ext uri="{BB962C8B-B14F-4D97-AF65-F5344CB8AC3E}">
        <p14:creationId xmlns:p14="http://schemas.microsoft.com/office/powerpoint/2010/main" val="11014778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09600"/>
            <a:ext cx="8229600" cy="1143000"/>
          </a:xfrm>
        </p:spPr>
        <p:txBody>
          <a:bodyPr/>
          <a:lstStyle/>
          <a:p>
            <a:r>
              <a:rPr lang="en-US" sz="3000" dirty="0"/>
              <a:t>Save the date! </a:t>
            </a:r>
            <a:r>
              <a:rPr lang="en-US" sz="3000" dirty="0" smtClean="0"/>
              <a:t/>
            </a:r>
            <a:br>
              <a:rPr lang="en-US" sz="3000" dirty="0" smtClean="0"/>
            </a:br>
            <a:r>
              <a:rPr lang="en-US" sz="3600" dirty="0" smtClean="0"/>
              <a:t>Retirement </a:t>
            </a:r>
            <a:r>
              <a:rPr lang="en-US" sz="3600" dirty="0"/>
              <a:t>Pathways in Higher </a:t>
            </a:r>
            <a:r>
              <a:rPr lang="en-US" sz="3600" dirty="0" smtClean="0"/>
              <a:t>Ed: </a:t>
            </a:r>
            <a:br>
              <a:rPr lang="en-US" sz="3600" dirty="0" smtClean="0"/>
            </a:br>
            <a:r>
              <a:rPr lang="en-US" sz="3600" dirty="0" smtClean="0"/>
              <a:t>Exploring New Practices</a:t>
            </a:r>
            <a:endParaRPr lang="en-US" sz="3600" dirty="0"/>
          </a:p>
        </p:txBody>
      </p:sp>
      <p:sp>
        <p:nvSpPr>
          <p:cNvPr id="5" name="Content Placeholder 4"/>
          <p:cNvSpPr>
            <a:spLocks noGrp="1"/>
          </p:cNvSpPr>
          <p:nvPr>
            <p:ph idx="1"/>
          </p:nvPr>
        </p:nvSpPr>
        <p:spPr>
          <a:xfrm>
            <a:off x="457200" y="2209800"/>
            <a:ext cx="8229600" cy="4191000"/>
          </a:xfrm>
        </p:spPr>
        <p:txBody>
          <a:bodyPr/>
          <a:lstStyle/>
          <a:p>
            <a:pPr marL="0" indent="0">
              <a:buNone/>
            </a:pPr>
            <a:r>
              <a:rPr lang="en-US" sz="2400" u="sng" dirty="0" smtClean="0"/>
              <a:t>Date</a:t>
            </a:r>
            <a:r>
              <a:rPr lang="en-US" sz="2400" dirty="0" smtClean="0"/>
              <a:t>: </a:t>
            </a:r>
            <a:r>
              <a:rPr lang="en-US" sz="2400" b="1" dirty="0" smtClean="0"/>
              <a:t>Wednesday</a:t>
            </a:r>
            <a:r>
              <a:rPr lang="en-US" sz="2400" b="1" dirty="0"/>
              <a:t>, January 17</a:t>
            </a:r>
          </a:p>
          <a:p>
            <a:pPr marL="0" indent="0">
              <a:buNone/>
            </a:pPr>
            <a:r>
              <a:rPr lang="en-US" sz="2400" u="sng" dirty="0" smtClean="0"/>
              <a:t>Time</a:t>
            </a:r>
            <a:r>
              <a:rPr lang="en-US" sz="2400" dirty="0" smtClean="0"/>
              <a:t>: </a:t>
            </a:r>
            <a:r>
              <a:rPr lang="en-US" sz="2400" b="1" dirty="0" smtClean="0"/>
              <a:t>1:30 </a:t>
            </a:r>
            <a:r>
              <a:rPr lang="en-US" sz="2400" b="1" dirty="0"/>
              <a:t>p.m.</a:t>
            </a:r>
          </a:p>
          <a:p>
            <a:pPr marL="0" indent="0">
              <a:buNone/>
            </a:pPr>
            <a:r>
              <a:rPr lang="en-US" sz="2400" u="sng" dirty="0" smtClean="0"/>
              <a:t>Location</a:t>
            </a:r>
            <a:r>
              <a:rPr lang="en-US" sz="2400" dirty="0" smtClean="0"/>
              <a:t>: </a:t>
            </a:r>
            <a:r>
              <a:rPr lang="en-US" sz="2400" b="1" dirty="0" smtClean="0"/>
              <a:t>HUB Room 145</a:t>
            </a:r>
          </a:p>
          <a:p>
            <a:pPr marL="0" indent="0">
              <a:buNone/>
            </a:pPr>
            <a:r>
              <a:rPr lang="en-US" sz="2400" u="sng" dirty="0" smtClean="0"/>
              <a:t>Speakers</a:t>
            </a:r>
            <a:r>
              <a:rPr lang="en-US" sz="2400" dirty="0" smtClean="0"/>
              <a:t>:</a:t>
            </a:r>
          </a:p>
          <a:p>
            <a:r>
              <a:rPr lang="en-US" sz="2400" b="1" dirty="0" smtClean="0"/>
              <a:t>Carole </a:t>
            </a:r>
            <a:r>
              <a:rPr lang="en-US" sz="2400" b="1" dirty="0"/>
              <a:t>E. Goldberg</a:t>
            </a:r>
            <a:r>
              <a:rPr lang="en-US" sz="2400" dirty="0"/>
              <a:t>, </a:t>
            </a:r>
            <a:r>
              <a:rPr lang="en-US" sz="2400" dirty="0" smtClean="0"/>
              <a:t>Jonathan </a:t>
            </a:r>
            <a:r>
              <a:rPr lang="en-US" sz="2400" dirty="0"/>
              <a:t>D. </a:t>
            </a:r>
            <a:r>
              <a:rPr lang="en-US" sz="2400" dirty="0" err="1"/>
              <a:t>Varat</a:t>
            </a:r>
            <a:r>
              <a:rPr lang="en-US" sz="2400" dirty="0"/>
              <a:t> distinguished professor of law and former vice chancellor, Academic </a:t>
            </a:r>
            <a:r>
              <a:rPr lang="en-US" sz="2400" dirty="0" smtClean="0"/>
              <a:t>Personnel</a:t>
            </a:r>
          </a:p>
          <a:p>
            <a:r>
              <a:rPr lang="en-US" sz="2400" b="1" dirty="0" smtClean="0"/>
              <a:t>David </a:t>
            </a:r>
            <a:r>
              <a:rPr lang="en-US" sz="2400" b="1" dirty="0"/>
              <a:t>Lopez</a:t>
            </a:r>
            <a:r>
              <a:rPr lang="en-US" sz="2400" dirty="0"/>
              <a:t>, retired professor of sociology and UCLA’s first </a:t>
            </a:r>
            <a:r>
              <a:rPr lang="en-US" sz="2400" dirty="0" smtClean="0"/>
              <a:t>faculty-retirement liaison</a:t>
            </a:r>
          </a:p>
          <a:p>
            <a:pPr marL="0" indent="0">
              <a:buNone/>
            </a:pPr>
            <a:endParaRPr lang="en-US" sz="1600" dirty="0" smtClean="0"/>
          </a:p>
          <a:p>
            <a:pPr marL="0" indent="0">
              <a:buNone/>
            </a:pPr>
            <a:r>
              <a:rPr lang="en-US" sz="2400" dirty="0" smtClean="0"/>
              <a:t>RSVP </a:t>
            </a:r>
            <a:r>
              <a:rPr lang="en-US" sz="2400" dirty="0"/>
              <a:t>or questions to </a:t>
            </a:r>
            <a:r>
              <a:rPr lang="en-US" sz="2400" u="sng" dirty="0">
                <a:hlinkClick r:id="rId3"/>
              </a:rPr>
              <a:t>retiremt@uw.edu</a:t>
            </a:r>
            <a:endParaRPr lang="en-US" sz="2400" dirty="0"/>
          </a:p>
          <a:p>
            <a:pPr marL="0" indent="0">
              <a:buNone/>
            </a:pPr>
            <a:endParaRPr lang="en-US" sz="2400" dirty="0"/>
          </a:p>
        </p:txBody>
      </p:sp>
    </p:spTree>
    <p:extLst>
      <p:ext uri="{BB962C8B-B14F-4D97-AF65-F5344CB8AC3E}">
        <p14:creationId xmlns:p14="http://schemas.microsoft.com/office/powerpoint/2010/main" val="5608882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457200"/>
            <a:ext cx="8839200" cy="1143000"/>
          </a:xfrm>
        </p:spPr>
        <p:txBody>
          <a:bodyPr/>
          <a:lstStyle/>
          <a:p>
            <a:r>
              <a:rPr lang="en-US" sz="3000" dirty="0" smtClean="0"/>
              <a:t>2017-18 Leadership Workshop Series</a:t>
            </a:r>
            <a:r>
              <a:rPr lang="en-US" dirty="0" smtClean="0"/>
              <a:t/>
            </a:r>
            <a:br>
              <a:rPr lang="en-US" dirty="0" smtClean="0"/>
            </a:br>
            <a:r>
              <a:rPr lang="en-US" sz="3500" spc="-100" dirty="0" smtClean="0"/>
              <a:t>A Chair’s Role in the Stages of the Faculty Career</a:t>
            </a:r>
            <a:endParaRPr lang="en-US" sz="3500" spc="-100" dirty="0"/>
          </a:p>
        </p:txBody>
      </p:sp>
      <p:sp>
        <p:nvSpPr>
          <p:cNvPr id="3" name="Content Placeholder 2"/>
          <p:cNvSpPr>
            <a:spLocks noGrp="1"/>
          </p:cNvSpPr>
          <p:nvPr>
            <p:ph idx="1"/>
          </p:nvPr>
        </p:nvSpPr>
        <p:spPr>
          <a:xfrm>
            <a:off x="457200" y="1722437"/>
            <a:ext cx="8229600" cy="4525963"/>
          </a:xfrm>
        </p:spPr>
        <p:txBody>
          <a:bodyPr/>
          <a:lstStyle/>
          <a:p>
            <a:r>
              <a:rPr lang="en-US" b="1" dirty="0" smtClean="0"/>
              <a:t>Stage </a:t>
            </a:r>
            <a:r>
              <a:rPr lang="en-US" b="1" dirty="0"/>
              <a:t>3: Senior Faculty</a:t>
            </a:r>
            <a:endParaRPr lang="en-US" dirty="0"/>
          </a:p>
          <a:p>
            <a:pPr marL="0" indent="0">
              <a:buNone/>
            </a:pPr>
            <a:r>
              <a:rPr lang="en-US" sz="2800" b="1" dirty="0"/>
              <a:t>	</a:t>
            </a:r>
            <a:r>
              <a:rPr lang="en-US" sz="2800" dirty="0" smtClean="0"/>
              <a:t>January 12, 2018 from 10:30 am — 1:00 pm</a:t>
            </a:r>
          </a:p>
          <a:p>
            <a:pPr marL="0" indent="0">
              <a:buNone/>
            </a:pPr>
            <a:r>
              <a:rPr lang="en-US" sz="2800" dirty="0"/>
              <a:t>	</a:t>
            </a:r>
            <a:r>
              <a:rPr lang="en-US" sz="2800" dirty="0" smtClean="0"/>
              <a:t>HUB Room 145</a:t>
            </a:r>
          </a:p>
          <a:p>
            <a:r>
              <a:rPr lang="en-US" b="1" dirty="0" smtClean="0"/>
              <a:t>Stage 2: Mid-Career Faculty</a:t>
            </a:r>
            <a:endParaRPr lang="en-US" dirty="0" smtClean="0"/>
          </a:p>
          <a:p>
            <a:pPr marL="0" indent="0">
              <a:buNone/>
            </a:pPr>
            <a:r>
              <a:rPr lang="en-US" sz="2800" b="1" dirty="0"/>
              <a:t>	</a:t>
            </a:r>
            <a:r>
              <a:rPr lang="en-US" sz="2800" dirty="0" smtClean="0"/>
              <a:t>March </a:t>
            </a:r>
            <a:r>
              <a:rPr lang="en-US" sz="2800" dirty="0"/>
              <a:t>6, 2018 from 10:30 am — 1:00 </a:t>
            </a:r>
            <a:r>
              <a:rPr lang="en-US" sz="2800" dirty="0" smtClean="0"/>
              <a:t>pm</a:t>
            </a:r>
          </a:p>
          <a:p>
            <a:pPr marL="0" indent="0">
              <a:buNone/>
            </a:pPr>
            <a:r>
              <a:rPr lang="en-US" sz="2800" dirty="0" smtClean="0"/>
              <a:t>	HUB </a:t>
            </a:r>
            <a:r>
              <a:rPr lang="en-US" sz="2800" dirty="0"/>
              <a:t>Room </a:t>
            </a:r>
            <a:r>
              <a:rPr lang="en-US" sz="2800" dirty="0" smtClean="0"/>
              <a:t>145</a:t>
            </a:r>
            <a:endParaRPr lang="en-US" sz="2800" dirty="0"/>
          </a:p>
          <a:p>
            <a:r>
              <a:rPr lang="en-US" b="1" dirty="0" smtClean="0"/>
              <a:t>Stage </a:t>
            </a:r>
            <a:r>
              <a:rPr lang="en-US" b="1" dirty="0"/>
              <a:t>1: Early-Career Faculty</a:t>
            </a:r>
            <a:endParaRPr lang="en-US" dirty="0"/>
          </a:p>
          <a:p>
            <a:pPr marL="0" indent="0">
              <a:buNone/>
            </a:pPr>
            <a:r>
              <a:rPr lang="en-US" sz="2800" dirty="0"/>
              <a:t>	</a:t>
            </a:r>
            <a:r>
              <a:rPr lang="en-US" sz="2800" dirty="0" smtClean="0"/>
              <a:t>May </a:t>
            </a:r>
            <a:r>
              <a:rPr lang="en-US" sz="2800" dirty="0"/>
              <a:t>25,  2018 from 10:30 am — 1:00 </a:t>
            </a:r>
            <a:r>
              <a:rPr lang="en-US" sz="2800" dirty="0" smtClean="0"/>
              <a:t>pm </a:t>
            </a:r>
          </a:p>
          <a:p>
            <a:pPr marL="0" indent="0">
              <a:buNone/>
            </a:pPr>
            <a:r>
              <a:rPr lang="en-US" sz="2800" dirty="0"/>
              <a:t>	</a:t>
            </a:r>
            <a:r>
              <a:rPr lang="en-US" sz="2800" dirty="0" smtClean="0"/>
              <a:t>HUB </a:t>
            </a:r>
            <a:r>
              <a:rPr lang="en-US" sz="2800" dirty="0"/>
              <a:t>Room </a:t>
            </a:r>
            <a:r>
              <a:rPr lang="en-US" sz="2800" dirty="0" smtClean="0"/>
              <a:t>145</a:t>
            </a:r>
            <a:endParaRPr lang="en-US" sz="2800" dirty="0"/>
          </a:p>
          <a:p>
            <a:endParaRPr lang="en-US" dirty="0"/>
          </a:p>
        </p:txBody>
      </p:sp>
    </p:spTree>
    <p:extLst>
      <p:ext uri="{BB962C8B-B14F-4D97-AF65-F5344CB8AC3E}">
        <p14:creationId xmlns:p14="http://schemas.microsoft.com/office/powerpoint/2010/main" val="26847919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Networking lunch </a:t>
            </a:r>
            <a:endParaRPr lang="en-US" dirty="0"/>
          </a:p>
        </p:txBody>
      </p:sp>
      <p:sp>
        <p:nvSpPr>
          <p:cNvPr id="6" name="Text Placeholder 5"/>
          <p:cNvSpPr>
            <a:spLocks noGrp="1"/>
          </p:cNvSpPr>
          <p:nvPr>
            <p:ph type="body" idx="1"/>
          </p:nvPr>
        </p:nvSpPr>
        <p:spPr/>
        <p:txBody>
          <a:bodyPr/>
          <a:lstStyle/>
          <a:p>
            <a:endParaRPr lang="en-US"/>
          </a:p>
        </p:txBody>
      </p:sp>
    </p:spTree>
    <p:custDataLst>
      <p:tags r:id="rId1"/>
    </p:custDataLst>
    <p:extLst>
      <p:ext uri="{BB962C8B-B14F-4D97-AF65-F5344CB8AC3E}">
        <p14:creationId xmlns:p14="http://schemas.microsoft.com/office/powerpoint/2010/main" val="30301693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AGENDA</a:t>
            </a:r>
            <a:endParaRPr lang="en-US" dirty="0"/>
          </a:p>
        </p:txBody>
      </p:sp>
      <p:sp>
        <p:nvSpPr>
          <p:cNvPr id="7" name="Content Placeholder 6"/>
          <p:cNvSpPr>
            <a:spLocks noGrp="1"/>
          </p:cNvSpPr>
          <p:nvPr>
            <p:ph type="body" idx="1"/>
          </p:nvPr>
        </p:nvSpPr>
        <p:spPr>
          <a:xfrm>
            <a:off x="533400" y="1752600"/>
            <a:ext cx="8534400" cy="4525963"/>
          </a:xfrm>
        </p:spPr>
        <p:txBody>
          <a:bodyPr/>
          <a:lstStyle/>
          <a:p>
            <a:pPr marL="0" lvl="0" indent="0">
              <a:buNone/>
            </a:pPr>
            <a:r>
              <a:rPr lang="en-US" dirty="0" smtClean="0"/>
              <a:t>10:30 – 10:40 	</a:t>
            </a:r>
            <a:r>
              <a:rPr lang="en-US" sz="3000" dirty="0" smtClean="0"/>
              <a:t>Welcome and Introductions</a:t>
            </a:r>
          </a:p>
          <a:p>
            <a:pPr marL="0" lvl="0" indent="0">
              <a:buNone/>
            </a:pPr>
            <a:r>
              <a:rPr lang="en-US" dirty="0" smtClean="0"/>
              <a:t>10:40 </a:t>
            </a:r>
            <a:r>
              <a:rPr lang="en-US" dirty="0"/>
              <a:t>– </a:t>
            </a:r>
            <a:r>
              <a:rPr lang="en-US" dirty="0" smtClean="0"/>
              <a:t>11:10	</a:t>
            </a:r>
            <a:r>
              <a:rPr lang="en-US" sz="3000" dirty="0" smtClean="0"/>
              <a:t>Panel Overview and Discussion</a:t>
            </a:r>
          </a:p>
          <a:p>
            <a:pPr marL="0" lvl="0" indent="0">
              <a:buNone/>
            </a:pPr>
            <a:r>
              <a:rPr lang="en-US" dirty="0" smtClean="0"/>
              <a:t>11:10 – 12:15	</a:t>
            </a:r>
            <a:r>
              <a:rPr lang="en-US" sz="3000" dirty="0" smtClean="0"/>
              <a:t>Small Group Activity: Caucusing</a:t>
            </a:r>
          </a:p>
          <a:p>
            <a:pPr marL="0" lvl="0" indent="0">
              <a:buNone/>
            </a:pPr>
            <a:r>
              <a:rPr lang="en-US" dirty="0" smtClean="0"/>
              <a:t>12:15 – 12:20	</a:t>
            </a:r>
            <a:r>
              <a:rPr lang="en-US" sz="3000" dirty="0" smtClean="0"/>
              <a:t>Wrap-up and Evaluations</a:t>
            </a:r>
          </a:p>
          <a:p>
            <a:pPr marL="0" lvl="0" indent="0">
              <a:buNone/>
            </a:pPr>
            <a:r>
              <a:rPr lang="en-US" dirty="0" smtClean="0"/>
              <a:t>12:20 – 1:00	</a:t>
            </a:r>
            <a:r>
              <a:rPr lang="en-US" sz="3000" dirty="0" smtClean="0"/>
              <a:t>Networking Lunch</a:t>
            </a:r>
          </a:p>
        </p:txBody>
      </p:sp>
    </p:spTree>
    <p:custDataLst>
      <p:tags r:id="rId1"/>
    </p:custDataLst>
    <p:extLst>
      <p:ext uri="{BB962C8B-B14F-4D97-AF65-F5344CB8AC3E}">
        <p14:creationId xmlns:p14="http://schemas.microsoft.com/office/powerpoint/2010/main" val="25709510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Panelists</a:t>
            </a:r>
            <a:endParaRPr lang="en-US" dirty="0"/>
          </a:p>
        </p:txBody>
      </p:sp>
      <p:sp>
        <p:nvSpPr>
          <p:cNvPr id="7" name="Rectangle 4"/>
          <p:cNvSpPr>
            <a:spLocks noGrp="1" noChangeArrowheads="1"/>
          </p:cNvSpPr>
          <p:nvPr>
            <p:ph type="body" idx="1"/>
          </p:nvPr>
        </p:nvSpPr>
        <p:spPr bwMode="auto">
          <a:xfrm>
            <a:off x="457200" y="1354825"/>
            <a:ext cx="8153400" cy="3188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r>
              <a:rPr lang="en-US" sz="2800" b="1" dirty="0"/>
              <a:t>Richard Ladner, </a:t>
            </a:r>
            <a:r>
              <a:rPr lang="en-US" sz="2800" dirty="0"/>
              <a:t>Professor Emeritus of Computer Science and Engineering</a:t>
            </a:r>
          </a:p>
          <a:p>
            <a:r>
              <a:rPr lang="en-US" sz="2800" b="1" dirty="0"/>
              <a:t>Judith Howard</a:t>
            </a:r>
            <a:r>
              <a:rPr lang="en-US" sz="2800" dirty="0"/>
              <a:t>, Professor Emerita of Sociology and former Divisional Dean of Social Sciences at the UW College of Arts &amp; </a:t>
            </a:r>
            <a:r>
              <a:rPr lang="en-US" sz="2800" dirty="0" smtClean="0"/>
              <a:t>Sciences</a:t>
            </a:r>
            <a:endParaRPr lang="en-US" sz="2800" b="1" dirty="0" smtClean="0"/>
          </a:p>
          <a:p>
            <a:r>
              <a:rPr lang="en-US" sz="2800" b="1" dirty="0" err="1" smtClean="0"/>
              <a:t>Míċeál</a:t>
            </a:r>
            <a:r>
              <a:rPr lang="en-US" sz="2800" b="1" dirty="0" smtClean="0"/>
              <a:t> </a:t>
            </a:r>
            <a:r>
              <a:rPr lang="en-US" sz="2800" b="1" dirty="0" smtClean="0"/>
              <a:t>Vaughan</a:t>
            </a:r>
            <a:r>
              <a:rPr lang="en-US" sz="2800" dirty="0" smtClean="0"/>
              <a:t>, </a:t>
            </a:r>
            <a:r>
              <a:rPr lang="en-US" sz="2800" dirty="0"/>
              <a:t>Professor Emeritus of Comparative Literature and </a:t>
            </a:r>
            <a:r>
              <a:rPr lang="en-US" sz="2800" dirty="0" smtClean="0"/>
              <a:t>English</a:t>
            </a:r>
          </a:p>
        </p:txBody>
      </p:sp>
    </p:spTree>
    <p:custDataLst>
      <p:tags r:id="rId1"/>
    </p:custDataLst>
    <p:extLst>
      <p:ext uri="{BB962C8B-B14F-4D97-AF65-F5344CB8AC3E}">
        <p14:creationId xmlns:p14="http://schemas.microsoft.com/office/powerpoint/2010/main" val="21698066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366" y="4343400"/>
            <a:ext cx="8229600" cy="762000"/>
          </a:xfrm>
        </p:spPr>
        <p:txBody>
          <a:bodyPr/>
          <a:lstStyle/>
          <a:p>
            <a:pPr algn="l"/>
            <a:r>
              <a:rPr lang="en-US" dirty="0" smtClean="0"/>
              <a:t>RICHARD LADNER</a:t>
            </a:r>
            <a:endParaRPr lang="en-US" dirty="0"/>
          </a:p>
        </p:txBody>
      </p:sp>
      <p:sp>
        <p:nvSpPr>
          <p:cNvPr id="3" name="Text Placeholder 2"/>
          <p:cNvSpPr>
            <a:spLocks noGrp="1"/>
          </p:cNvSpPr>
          <p:nvPr>
            <p:ph type="body" idx="1"/>
          </p:nvPr>
        </p:nvSpPr>
        <p:spPr>
          <a:xfrm>
            <a:off x="457200" y="5105401"/>
            <a:ext cx="8229600" cy="1219200"/>
          </a:xfrm>
        </p:spPr>
        <p:txBody>
          <a:bodyPr/>
          <a:lstStyle/>
          <a:p>
            <a:pPr marL="0" indent="0">
              <a:buNone/>
            </a:pPr>
            <a:r>
              <a:rPr lang="en-US" dirty="0" smtClean="0">
                <a:solidFill>
                  <a:srgbClr val="4E4E76"/>
                </a:solidFill>
              </a:rPr>
              <a:t>Professor Emeritus of Computer Science and Engineering</a:t>
            </a:r>
            <a:endParaRPr lang="en-US" dirty="0">
              <a:solidFill>
                <a:srgbClr val="4E4E76"/>
              </a:solidFill>
            </a:endParaRPr>
          </a:p>
          <a:p>
            <a:endParaRPr lang="en-US" dirty="0"/>
          </a:p>
        </p:txBody>
      </p:sp>
    </p:spTree>
    <p:extLst>
      <p:ext uri="{BB962C8B-B14F-4D97-AF65-F5344CB8AC3E}">
        <p14:creationId xmlns:p14="http://schemas.microsoft.com/office/powerpoint/2010/main" val="759008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Chairs and Retirement</a:t>
            </a:r>
            <a:endParaRPr lang="en-US" dirty="0"/>
          </a:p>
        </p:txBody>
      </p:sp>
      <p:sp>
        <p:nvSpPr>
          <p:cNvPr id="3" name="Subtitle 2"/>
          <p:cNvSpPr>
            <a:spLocks noGrp="1"/>
          </p:cNvSpPr>
          <p:nvPr>
            <p:ph type="subTitle" idx="1"/>
          </p:nvPr>
        </p:nvSpPr>
        <p:spPr/>
        <p:txBody>
          <a:bodyPr/>
          <a:lstStyle/>
          <a:p>
            <a:r>
              <a:rPr lang="en-US" dirty="0" smtClean="0"/>
              <a:t>Richard Ladner</a:t>
            </a:r>
            <a:endParaRPr lang="en-US" dirty="0"/>
          </a:p>
        </p:txBody>
      </p:sp>
    </p:spTree>
    <p:extLst>
      <p:ext uri="{BB962C8B-B14F-4D97-AF65-F5344CB8AC3E}">
        <p14:creationId xmlns:p14="http://schemas.microsoft.com/office/powerpoint/2010/main" val="29702259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rmAutofit/>
          </a:bodyPr>
          <a:lstStyle/>
          <a:p>
            <a:r>
              <a:rPr lang="en-US" dirty="0" smtClean="0"/>
              <a:t>Started in September 1971</a:t>
            </a:r>
          </a:p>
          <a:p>
            <a:pPr lvl="1"/>
            <a:r>
              <a:rPr lang="en-US" dirty="0" smtClean="0"/>
              <a:t>Group started in 1967 (5 full-time faculty)</a:t>
            </a:r>
          </a:p>
          <a:p>
            <a:r>
              <a:rPr lang="en-US" dirty="0" smtClean="0"/>
              <a:t>Retired in February 2017</a:t>
            </a:r>
          </a:p>
          <a:p>
            <a:pPr lvl="1"/>
            <a:r>
              <a:rPr lang="en-US" dirty="0" smtClean="0"/>
              <a:t>School now has (73 full-time faculty)</a:t>
            </a:r>
          </a:p>
          <a:p>
            <a:r>
              <a:rPr lang="en-US" dirty="0" smtClean="0"/>
              <a:t>Taught 21 different courses</a:t>
            </a:r>
          </a:p>
          <a:p>
            <a:r>
              <a:rPr lang="en-US" dirty="0" smtClean="0"/>
              <a:t>Supervised 30 PhD students</a:t>
            </a:r>
          </a:p>
          <a:p>
            <a:r>
              <a:rPr lang="en-US" dirty="0" smtClean="0"/>
              <a:t>Lots of professional activities outside UW</a:t>
            </a:r>
            <a:endParaRPr lang="en-US" dirty="0"/>
          </a:p>
        </p:txBody>
      </p:sp>
      <p:sp>
        <p:nvSpPr>
          <p:cNvPr id="4" name="Rectangle 3"/>
          <p:cNvSpPr/>
          <p:nvPr/>
        </p:nvSpPr>
        <p:spPr>
          <a:xfrm>
            <a:off x="7620000" y="6096000"/>
            <a:ext cx="1278683" cy="307777"/>
          </a:xfrm>
          <a:prstGeom prst="rect">
            <a:avLst/>
          </a:prstGeom>
        </p:spPr>
        <p:txBody>
          <a:bodyPr wrap="none">
            <a:spAutoFit/>
          </a:bodyPr>
          <a:lstStyle/>
          <a:p>
            <a:r>
              <a:rPr lang="en-US" sz="1400" dirty="0" smtClean="0"/>
              <a:t>Richard Ladner</a:t>
            </a:r>
            <a:endParaRPr lang="en-US" sz="1400" dirty="0"/>
          </a:p>
        </p:txBody>
      </p:sp>
    </p:spTree>
    <p:extLst>
      <p:ext uri="{BB962C8B-B14F-4D97-AF65-F5344CB8AC3E}">
        <p14:creationId xmlns:p14="http://schemas.microsoft.com/office/powerpoint/2010/main" val="22835508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Help Faculty Plan</a:t>
            </a:r>
            <a:endParaRPr lang="en-US" dirty="0"/>
          </a:p>
        </p:txBody>
      </p:sp>
      <p:sp>
        <p:nvSpPr>
          <p:cNvPr id="3" name="Content Placeholder 2"/>
          <p:cNvSpPr>
            <a:spLocks noGrp="1"/>
          </p:cNvSpPr>
          <p:nvPr>
            <p:ph idx="1"/>
          </p:nvPr>
        </p:nvSpPr>
        <p:spPr/>
        <p:txBody>
          <a:bodyPr>
            <a:normAutofit lnSpcReduction="10000"/>
          </a:bodyPr>
          <a:lstStyle/>
          <a:p>
            <a:r>
              <a:rPr lang="en-US" dirty="0" smtClean="0"/>
              <a:t>Give information about UWRP</a:t>
            </a:r>
          </a:p>
          <a:p>
            <a:pPr lvl="1"/>
            <a:r>
              <a:rPr lang="en-US" dirty="0" smtClean="0"/>
              <a:t>Age 50+ - Can contribute 10% with 10% UW match</a:t>
            </a:r>
          </a:p>
          <a:p>
            <a:pPr lvl="1"/>
            <a:r>
              <a:rPr lang="en-US" dirty="0" smtClean="0"/>
              <a:t>VIP program - Can contribute even more</a:t>
            </a:r>
          </a:p>
          <a:p>
            <a:pPr lvl="1"/>
            <a:r>
              <a:rPr lang="en-US" dirty="0" smtClean="0"/>
              <a:t>Deferred compensation – Can contribute even more</a:t>
            </a:r>
          </a:p>
          <a:p>
            <a:pPr lvl="1"/>
            <a:r>
              <a:rPr lang="en-US" dirty="0" smtClean="0"/>
              <a:t>Retirement seminars by UW Benefits Office</a:t>
            </a:r>
          </a:p>
          <a:p>
            <a:r>
              <a:rPr lang="en-US" dirty="0" smtClean="0"/>
              <a:t>Inform faculty about phase-out options</a:t>
            </a:r>
          </a:p>
          <a:p>
            <a:pPr lvl="1"/>
            <a:r>
              <a:rPr lang="en-US" dirty="0" smtClean="0"/>
              <a:t>Go to 50% (still get health insurance)</a:t>
            </a:r>
          </a:p>
          <a:p>
            <a:pPr lvl="1"/>
            <a:r>
              <a:rPr lang="en-US" dirty="0" smtClean="0"/>
              <a:t>VEBA vs. defined 40% plan that requires teaching</a:t>
            </a:r>
          </a:p>
          <a:p>
            <a:pPr lvl="1"/>
            <a:endParaRPr lang="en-US" dirty="0" smtClean="0"/>
          </a:p>
          <a:p>
            <a:endParaRPr lang="en-US" dirty="0"/>
          </a:p>
        </p:txBody>
      </p:sp>
      <p:sp>
        <p:nvSpPr>
          <p:cNvPr id="4" name="Rectangle 3"/>
          <p:cNvSpPr/>
          <p:nvPr/>
        </p:nvSpPr>
        <p:spPr>
          <a:xfrm>
            <a:off x="7620000" y="6096000"/>
            <a:ext cx="1278683" cy="307777"/>
          </a:xfrm>
          <a:prstGeom prst="rect">
            <a:avLst/>
          </a:prstGeom>
        </p:spPr>
        <p:txBody>
          <a:bodyPr wrap="none">
            <a:spAutoFit/>
          </a:bodyPr>
          <a:lstStyle/>
          <a:p>
            <a:r>
              <a:rPr lang="en-US" sz="1400" dirty="0" smtClean="0"/>
              <a:t>Richard Ladner</a:t>
            </a:r>
            <a:endParaRPr lang="en-US" sz="1400" dirty="0"/>
          </a:p>
        </p:txBody>
      </p:sp>
    </p:spTree>
    <p:extLst>
      <p:ext uri="{BB962C8B-B14F-4D97-AF65-F5344CB8AC3E}">
        <p14:creationId xmlns:p14="http://schemas.microsoft.com/office/powerpoint/2010/main" val="8659637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Offer Positive Afterlife</a:t>
            </a:r>
            <a:endParaRPr lang="en-US" dirty="0"/>
          </a:p>
        </p:txBody>
      </p:sp>
      <p:sp>
        <p:nvSpPr>
          <p:cNvPr id="3" name="Content Placeholder 2"/>
          <p:cNvSpPr>
            <a:spLocks noGrp="1"/>
          </p:cNvSpPr>
          <p:nvPr>
            <p:ph idx="1"/>
          </p:nvPr>
        </p:nvSpPr>
        <p:spPr/>
        <p:txBody>
          <a:bodyPr/>
          <a:lstStyle/>
          <a:p>
            <a:r>
              <a:rPr lang="en-US" dirty="0" smtClean="0"/>
              <a:t>Offer office space</a:t>
            </a:r>
          </a:p>
          <a:p>
            <a:r>
              <a:rPr lang="en-US" dirty="0" smtClean="0"/>
              <a:t>Nominate for awards</a:t>
            </a:r>
          </a:p>
          <a:p>
            <a:r>
              <a:rPr lang="en-US" dirty="0" smtClean="0"/>
              <a:t>Engage in social activities</a:t>
            </a:r>
          </a:p>
          <a:p>
            <a:r>
              <a:rPr lang="en-US" dirty="0" smtClean="0"/>
              <a:t>Engage in professional activities</a:t>
            </a:r>
          </a:p>
        </p:txBody>
      </p:sp>
      <p:sp>
        <p:nvSpPr>
          <p:cNvPr id="4" name="Rectangle 3"/>
          <p:cNvSpPr/>
          <p:nvPr/>
        </p:nvSpPr>
        <p:spPr>
          <a:xfrm>
            <a:off x="7620000" y="6096000"/>
            <a:ext cx="1278683" cy="307777"/>
          </a:xfrm>
          <a:prstGeom prst="rect">
            <a:avLst/>
          </a:prstGeom>
        </p:spPr>
        <p:txBody>
          <a:bodyPr wrap="none">
            <a:spAutoFit/>
          </a:bodyPr>
          <a:lstStyle/>
          <a:p>
            <a:r>
              <a:rPr lang="en-US" sz="1400" dirty="0" smtClean="0"/>
              <a:t>Richard Ladner</a:t>
            </a:r>
            <a:endParaRPr lang="en-US" sz="1400" dirty="0"/>
          </a:p>
        </p:txBody>
      </p:sp>
    </p:spTree>
    <p:extLst>
      <p:ext uri="{BB962C8B-B14F-4D97-AF65-F5344CB8AC3E}">
        <p14:creationId xmlns:p14="http://schemas.microsoft.com/office/powerpoint/2010/main" val="303733626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OPREFERENCE" val="False"/>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Lst>
</file>

<file path=ppt/theme/theme1.xml><?xml version="1.0" encoding="utf-8"?>
<a:theme xmlns:a="http://schemas.openxmlformats.org/drawingml/2006/main" name="AAAS template 2">
  <a:themeElements>
    <a:clrScheme name="">
      <a:dk1>
        <a:srgbClr val="C0C0C0"/>
      </a:dk1>
      <a:lt1>
        <a:srgbClr val="FFFFFF"/>
      </a:lt1>
      <a:dk2>
        <a:srgbClr val="0000AE"/>
      </a:dk2>
      <a:lt2>
        <a:srgbClr val="FFFFFF"/>
      </a:lt2>
      <a:accent1>
        <a:srgbClr val="FFFFFF"/>
      </a:accent1>
      <a:accent2>
        <a:srgbClr val="FF280C"/>
      </a:accent2>
      <a:accent3>
        <a:srgbClr val="AAAAD3"/>
      </a:accent3>
      <a:accent4>
        <a:srgbClr val="DADADA"/>
      </a:accent4>
      <a:accent5>
        <a:srgbClr val="FFFFFF"/>
      </a:accent5>
      <a:accent6>
        <a:srgbClr val="E7230A"/>
      </a:accent6>
      <a:hlink>
        <a:srgbClr val="FF280C"/>
      </a:hlink>
      <a:folHlink>
        <a:srgbClr val="C0C0C0"/>
      </a:folHlink>
    </a:clrScheme>
    <a:fontScheme name="AAAS template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AAS template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AAS template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AAS template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AAS template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AAS template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AAS template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AAS template 2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AAS template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AAS template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AAS template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AAS template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AAS template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AAAS template 2 13">
        <a:dk1>
          <a:srgbClr val="808080"/>
        </a:dk1>
        <a:lt1>
          <a:srgbClr val="FFFFFF"/>
        </a:lt1>
        <a:dk2>
          <a:srgbClr val="212170"/>
        </a:dk2>
        <a:lt2>
          <a:srgbClr val="000000"/>
        </a:lt2>
        <a:accent1>
          <a:srgbClr val="FFFFFF"/>
        </a:accent1>
        <a:accent2>
          <a:srgbClr val="EF1F1D"/>
        </a:accent2>
        <a:accent3>
          <a:srgbClr val="ABABBB"/>
        </a:accent3>
        <a:accent4>
          <a:srgbClr val="DADADA"/>
        </a:accent4>
        <a:accent5>
          <a:srgbClr val="FFFFFF"/>
        </a:accent5>
        <a:accent6>
          <a:srgbClr val="D91B19"/>
        </a:accent6>
        <a:hlink>
          <a:srgbClr val="FFCC18"/>
        </a:hlink>
        <a:folHlink>
          <a:srgbClr val="007AFF"/>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4_AAAS template 2">
  <a:themeElements>
    <a:clrScheme name="">
      <a:dk1>
        <a:srgbClr val="C0C0C0"/>
      </a:dk1>
      <a:lt1>
        <a:srgbClr val="FFFFFF"/>
      </a:lt1>
      <a:dk2>
        <a:srgbClr val="0000AE"/>
      </a:dk2>
      <a:lt2>
        <a:srgbClr val="FFFFFF"/>
      </a:lt2>
      <a:accent1>
        <a:srgbClr val="FFFFFF"/>
      </a:accent1>
      <a:accent2>
        <a:srgbClr val="FF280C"/>
      </a:accent2>
      <a:accent3>
        <a:srgbClr val="AAAAD3"/>
      </a:accent3>
      <a:accent4>
        <a:srgbClr val="DADADA"/>
      </a:accent4>
      <a:accent5>
        <a:srgbClr val="FFFFFF"/>
      </a:accent5>
      <a:accent6>
        <a:srgbClr val="E7230A"/>
      </a:accent6>
      <a:hlink>
        <a:srgbClr val="FF280C"/>
      </a:hlink>
      <a:folHlink>
        <a:srgbClr val="C0C0C0"/>
      </a:folHlink>
    </a:clrScheme>
    <a:fontScheme name="AAAS template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AAS template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AAS template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AAS template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AAS template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AAS template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AAS template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AAS template 2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AAS template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AAS template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AAS template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AAS template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AAS template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AAAS template 2 13">
        <a:dk1>
          <a:srgbClr val="808080"/>
        </a:dk1>
        <a:lt1>
          <a:srgbClr val="FFFFFF"/>
        </a:lt1>
        <a:dk2>
          <a:srgbClr val="212170"/>
        </a:dk2>
        <a:lt2>
          <a:srgbClr val="000000"/>
        </a:lt2>
        <a:accent1>
          <a:srgbClr val="FFFFFF"/>
        </a:accent1>
        <a:accent2>
          <a:srgbClr val="EF1F1D"/>
        </a:accent2>
        <a:accent3>
          <a:srgbClr val="ABABBB"/>
        </a:accent3>
        <a:accent4>
          <a:srgbClr val="DADADA"/>
        </a:accent4>
        <a:accent5>
          <a:srgbClr val="FFFFFF"/>
        </a:accent5>
        <a:accent6>
          <a:srgbClr val="D91B19"/>
        </a:accent6>
        <a:hlink>
          <a:srgbClr val="FFCC18"/>
        </a:hlink>
        <a:folHlink>
          <a:srgbClr val="007AFF"/>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ADVANCE-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6_AAAS template 2">
  <a:themeElements>
    <a:clrScheme name="">
      <a:dk1>
        <a:srgbClr val="C0C0C0"/>
      </a:dk1>
      <a:lt1>
        <a:srgbClr val="FFFFFF"/>
      </a:lt1>
      <a:dk2>
        <a:srgbClr val="0000AE"/>
      </a:dk2>
      <a:lt2>
        <a:srgbClr val="FFFFFF"/>
      </a:lt2>
      <a:accent1>
        <a:srgbClr val="FFFFFF"/>
      </a:accent1>
      <a:accent2>
        <a:srgbClr val="FF280C"/>
      </a:accent2>
      <a:accent3>
        <a:srgbClr val="AAAAD3"/>
      </a:accent3>
      <a:accent4>
        <a:srgbClr val="DADADA"/>
      </a:accent4>
      <a:accent5>
        <a:srgbClr val="FFFFFF"/>
      </a:accent5>
      <a:accent6>
        <a:srgbClr val="E7230A"/>
      </a:accent6>
      <a:hlink>
        <a:srgbClr val="FF280C"/>
      </a:hlink>
      <a:folHlink>
        <a:srgbClr val="C0C0C0"/>
      </a:folHlink>
    </a:clrScheme>
    <a:fontScheme name="AAAS template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AAS template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AAS template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AAS template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AAS template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AAS template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AAS template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AAS template 2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AAS template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AAS template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AAS template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AAS template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AAS template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AAAS template 2 13">
        <a:dk1>
          <a:srgbClr val="808080"/>
        </a:dk1>
        <a:lt1>
          <a:srgbClr val="FFFFFF"/>
        </a:lt1>
        <a:dk2>
          <a:srgbClr val="212170"/>
        </a:dk2>
        <a:lt2>
          <a:srgbClr val="000000"/>
        </a:lt2>
        <a:accent1>
          <a:srgbClr val="FFFFFF"/>
        </a:accent1>
        <a:accent2>
          <a:srgbClr val="EF1F1D"/>
        </a:accent2>
        <a:accent3>
          <a:srgbClr val="ABABBB"/>
        </a:accent3>
        <a:accent4>
          <a:srgbClr val="DADADA"/>
        </a:accent4>
        <a:accent5>
          <a:srgbClr val="FFFFFF"/>
        </a:accent5>
        <a:accent6>
          <a:srgbClr val="D91B19"/>
        </a:accent6>
        <a:hlink>
          <a:srgbClr val="FFCC18"/>
        </a:hlink>
        <a:folHlink>
          <a:srgbClr val="007AFF"/>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2_Custom Design">
  <a:themeElements>
    <a:clrScheme name="UW Brand">
      <a:dk1>
        <a:srgbClr val="33006F"/>
      </a:dk1>
      <a:lt1>
        <a:srgbClr val="E8D3A2"/>
      </a:lt1>
      <a:dk2>
        <a:srgbClr val="33006F"/>
      </a:dk2>
      <a:lt2>
        <a:srgbClr val="FFFFFF"/>
      </a:lt2>
      <a:accent1>
        <a:srgbClr val="33006F"/>
      </a:accent1>
      <a:accent2>
        <a:srgbClr val="E8D3A2"/>
      </a:accent2>
      <a:accent3>
        <a:srgbClr val="FFFFFF"/>
      </a:accent3>
      <a:accent4>
        <a:srgbClr val="D8D9DA"/>
      </a:accent4>
      <a:accent5>
        <a:srgbClr val="999999"/>
      </a:accent5>
      <a:accent6>
        <a:srgbClr val="917B4C"/>
      </a:accent6>
      <a:hlink>
        <a:srgbClr val="D8D9DA"/>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6.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dobe Garamond Pro"/>
        <a:ea typeface=""/>
        <a:cs typeface=""/>
      </a:majorFont>
      <a:minorFont>
        <a:latin typeface="Adobe Garamond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Vertical and Horizontal design templat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smtClean="0"/>
        </a:defPPr>
      </a:lstStyle>
    </a:txDef>
  </a:objectDefaults>
  <a:extraClrSchemeLst/>
  <a:extLst>
    <a:ext uri="{05A4C25C-085E-4340-85A3-A5531E510DB2}">
      <thm15:themeFamily xmlns:thm15="http://schemas.microsoft.com/office/thememl/2012/main" name="Vertical and horizontal design slides.potx" id="{7E307492-4344-40EC-954C-E30551E95991}" vid="{493C3130-E1FA-416B-8465-D41FAD56C1B7}"/>
    </a:ext>
  </a:extLst>
</a:theme>
</file>

<file path=ppt/theme/theme18.xml><?xml version="1.0" encoding="utf-8"?>
<a:theme xmlns:a="http://schemas.openxmlformats.org/drawingml/2006/main" name="pptD3A3.tm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5_AAAS template 2">
  <a:themeElements>
    <a:clrScheme name="">
      <a:dk1>
        <a:srgbClr val="C0C0C0"/>
      </a:dk1>
      <a:lt1>
        <a:srgbClr val="FFFFFF"/>
      </a:lt1>
      <a:dk2>
        <a:srgbClr val="0000AE"/>
      </a:dk2>
      <a:lt2>
        <a:srgbClr val="FFFFFF"/>
      </a:lt2>
      <a:accent1>
        <a:srgbClr val="FFFFFF"/>
      </a:accent1>
      <a:accent2>
        <a:srgbClr val="FF280C"/>
      </a:accent2>
      <a:accent3>
        <a:srgbClr val="AAAAD3"/>
      </a:accent3>
      <a:accent4>
        <a:srgbClr val="DADADA"/>
      </a:accent4>
      <a:accent5>
        <a:srgbClr val="FFFFFF"/>
      </a:accent5>
      <a:accent6>
        <a:srgbClr val="E7230A"/>
      </a:accent6>
      <a:hlink>
        <a:srgbClr val="FF280C"/>
      </a:hlink>
      <a:folHlink>
        <a:srgbClr val="C0C0C0"/>
      </a:folHlink>
    </a:clrScheme>
    <a:fontScheme name="AAAS template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AAS template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AAS template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AAS template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AAS template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AAS template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AAS template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AAS template 2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AAS template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AAS template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AAS template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AAS template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AAS template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AAAS template 2 13">
        <a:dk1>
          <a:srgbClr val="808080"/>
        </a:dk1>
        <a:lt1>
          <a:srgbClr val="FFFFFF"/>
        </a:lt1>
        <a:dk2>
          <a:srgbClr val="212170"/>
        </a:dk2>
        <a:lt2>
          <a:srgbClr val="000000"/>
        </a:lt2>
        <a:accent1>
          <a:srgbClr val="FFFFFF"/>
        </a:accent1>
        <a:accent2>
          <a:srgbClr val="EF1F1D"/>
        </a:accent2>
        <a:accent3>
          <a:srgbClr val="ABABBB"/>
        </a:accent3>
        <a:accent4>
          <a:srgbClr val="DADADA"/>
        </a:accent4>
        <a:accent5>
          <a:srgbClr val="FFFFFF"/>
        </a:accent5>
        <a:accent6>
          <a:srgbClr val="D91B19"/>
        </a:accent6>
        <a:hlink>
          <a:srgbClr val="FFCC18"/>
        </a:hlink>
        <a:folHlink>
          <a:srgbClr val="007AFF"/>
        </a:folHlink>
      </a:clrScheme>
      <a:clrMap bg1="dk2" tx1="lt1" bg2="dk1" tx2="lt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6_AAAS template 2">
  <a:themeElements>
    <a:clrScheme name="">
      <a:dk1>
        <a:srgbClr val="C0C0C0"/>
      </a:dk1>
      <a:lt1>
        <a:srgbClr val="FFFFFF"/>
      </a:lt1>
      <a:dk2>
        <a:srgbClr val="0000AE"/>
      </a:dk2>
      <a:lt2>
        <a:srgbClr val="FFFFFF"/>
      </a:lt2>
      <a:accent1>
        <a:srgbClr val="FFFFFF"/>
      </a:accent1>
      <a:accent2>
        <a:srgbClr val="FF280C"/>
      </a:accent2>
      <a:accent3>
        <a:srgbClr val="AAAAD3"/>
      </a:accent3>
      <a:accent4>
        <a:srgbClr val="DADADA"/>
      </a:accent4>
      <a:accent5>
        <a:srgbClr val="FFFFFF"/>
      </a:accent5>
      <a:accent6>
        <a:srgbClr val="E7230A"/>
      </a:accent6>
      <a:hlink>
        <a:srgbClr val="FF280C"/>
      </a:hlink>
      <a:folHlink>
        <a:srgbClr val="C0C0C0"/>
      </a:folHlink>
    </a:clrScheme>
    <a:fontScheme name="AAAS template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AAS template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AAS template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AAS template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AAS template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AAS template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AAS template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AAS template 2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AAS template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AAS template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AAS template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AAS template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AAS template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AAAS template 2 13">
        <a:dk1>
          <a:srgbClr val="808080"/>
        </a:dk1>
        <a:lt1>
          <a:srgbClr val="FFFFFF"/>
        </a:lt1>
        <a:dk2>
          <a:srgbClr val="212170"/>
        </a:dk2>
        <a:lt2>
          <a:srgbClr val="000000"/>
        </a:lt2>
        <a:accent1>
          <a:srgbClr val="FFFFFF"/>
        </a:accent1>
        <a:accent2>
          <a:srgbClr val="EF1F1D"/>
        </a:accent2>
        <a:accent3>
          <a:srgbClr val="ABABBB"/>
        </a:accent3>
        <a:accent4>
          <a:srgbClr val="DADADA"/>
        </a:accent4>
        <a:accent5>
          <a:srgbClr val="FFFFFF"/>
        </a:accent5>
        <a:accent6>
          <a:srgbClr val="D91B19"/>
        </a:accent6>
        <a:hlink>
          <a:srgbClr val="FFCC18"/>
        </a:hlink>
        <a:folHlink>
          <a:srgbClr val="007AFF"/>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7_AAAS template 2">
  <a:themeElements>
    <a:clrScheme name="">
      <a:dk1>
        <a:srgbClr val="C0C0C0"/>
      </a:dk1>
      <a:lt1>
        <a:srgbClr val="FFFFFF"/>
      </a:lt1>
      <a:dk2>
        <a:srgbClr val="0000AE"/>
      </a:dk2>
      <a:lt2>
        <a:srgbClr val="FFFFFF"/>
      </a:lt2>
      <a:accent1>
        <a:srgbClr val="FFFFFF"/>
      </a:accent1>
      <a:accent2>
        <a:srgbClr val="FF280C"/>
      </a:accent2>
      <a:accent3>
        <a:srgbClr val="AAAAD3"/>
      </a:accent3>
      <a:accent4>
        <a:srgbClr val="DADADA"/>
      </a:accent4>
      <a:accent5>
        <a:srgbClr val="FFFFFF"/>
      </a:accent5>
      <a:accent6>
        <a:srgbClr val="E7230A"/>
      </a:accent6>
      <a:hlink>
        <a:srgbClr val="FF280C"/>
      </a:hlink>
      <a:folHlink>
        <a:srgbClr val="C0C0C0"/>
      </a:folHlink>
    </a:clrScheme>
    <a:fontScheme name="AAAS template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AAS template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AAS template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AAS template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AAS template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AAS template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AAS template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AAS template 2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AAS template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AAS template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AAS template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AAS template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AAS template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AAAS template 2 13">
        <a:dk1>
          <a:srgbClr val="808080"/>
        </a:dk1>
        <a:lt1>
          <a:srgbClr val="FFFFFF"/>
        </a:lt1>
        <a:dk2>
          <a:srgbClr val="212170"/>
        </a:dk2>
        <a:lt2>
          <a:srgbClr val="000000"/>
        </a:lt2>
        <a:accent1>
          <a:srgbClr val="FFFFFF"/>
        </a:accent1>
        <a:accent2>
          <a:srgbClr val="EF1F1D"/>
        </a:accent2>
        <a:accent3>
          <a:srgbClr val="ABABBB"/>
        </a:accent3>
        <a:accent4>
          <a:srgbClr val="DADADA"/>
        </a:accent4>
        <a:accent5>
          <a:srgbClr val="FFFFFF"/>
        </a:accent5>
        <a:accent6>
          <a:srgbClr val="D91B19"/>
        </a:accent6>
        <a:hlink>
          <a:srgbClr val="FFCC18"/>
        </a:hlink>
        <a:folHlink>
          <a:srgbClr val="007AFF"/>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8_AAAS template 2">
  <a:themeElements>
    <a:clrScheme name="">
      <a:dk1>
        <a:srgbClr val="C0C0C0"/>
      </a:dk1>
      <a:lt1>
        <a:srgbClr val="FFFFFF"/>
      </a:lt1>
      <a:dk2>
        <a:srgbClr val="0000AE"/>
      </a:dk2>
      <a:lt2>
        <a:srgbClr val="FFFFFF"/>
      </a:lt2>
      <a:accent1>
        <a:srgbClr val="FFFFFF"/>
      </a:accent1>
      <a:accent2>
        <a:srgbClr val="FF280C"/>
      </a:accent2>
      <a:accent3>
        <a:srgbClr val="AAAAD3"/>
      </a:accent3>
      <a:accent4>
        <a:srgbClr val="DADADA"/>
      </a:accent4>
      <a:accent5>
        <a:srgbClr val="FFFFFF"/>
      </a:accent5>
      <a:accent6>
        <a:srgbClr val="E7230A"/>
      </a:accent6>
      <a:hlink>
        <a:srgbClr val="FF280C"/>
      </a:hlink>
      <a:folHlink>
        <a:srgbClr val="C0C0C0"/>
      </a:folHlink>
    </a:clrScheme>
    <a:fontScheme name="AAAS template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AAS template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AAS template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AAS template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AAS template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AAS template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AAS template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AAS template 2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AAS template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AAS template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AAS template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AAS template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AAS template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AAAS template 2 13">
        <a:dk1>
          <a:srgbClr val="808080"/>
        </a:dk1>
        <a:lt1>
          <a:srgbClr val="FFFFFF"/>
        </a:lt1>
        <a:dk2>
          <a:srgbClr val="212170"/>
        </a:dk2>
        <a:lt2>
          <a:srgbClr val="000000"/>
        </a:lt2>
        <a:accent1>
          <a:srgbClr val="FFFFFF"/>
        </a:accent1>
        <a:accent2>
          <a:srgbClr val="EF1F1D"/>
        </a:accent2>
        <a:accent3>
          <a:srgbClr val="ABABBB"/>
        </a:accent3>
        <a:accent4>
          <a:srgbClr val="DADADA"/>
        </a:accent4>
        <a:accent5>
          <a:srgbClr val="FFFFFF"/>
        </a:accent5>
        <a:accent6>
          <a:srgbClr val="D91B19"/>
        </a:accent6>
        <a:hlink>
          <a:srgbClr val="FFCC18"/>
        </a:hlink>
        <a:folHlink>
          <a:srgbClr val="007AFF"/>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29_AAAS template 2">
  <a:themeElements>
    <a:clrScheme name="">
      <a:dk1>
        <a:srgbClr val="C0C0C0"/>
      </a:dk1>
      <a:lt1>
        <a:srgbClr val="FFFFFF"/>
      </a:lt1>
      <a:dk2>
        <a:srgbClr val="0000AE"/>
      </a:dk2>
      <a:lt2>
        <a:srgbClr val="FFFFFF"/>
      </a:lt2>
      <a:accent1>
        <a:srgbClr val="FFFFFF"/>
      </a:accent1>
      <a:accent2>
        <a:srgbClr val="FF280C"/>
      </a:accent2>
      <a:accent3>
        <a:srgbClr val="AAAAD3"/>
      </a:accent3>
      <a:accent4>
        <a:srgbClr val="DADADA"/>
      </a:accent4>
      <a:accent5>
        <a:srgbClr val="FFFFFF"/>
      </a:accent5>
      <a:accent6>
        <a:srgbClr val="E7230A"/>
      </a:accent6>
      <a:hlink>
        <a:srgbClr val="FF280C"/>
      </a:hlink>
      <a:folHlink>
        <a:srgbClr val="C0C0C0"/>
      </a:folHlink>
    </a:clrScheme>
    <a:fontScheme name="AAAS template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AAS template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AAS template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AAS template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AAS template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AAS template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AAS template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AAS template 2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AAS template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AAS template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AAS template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AAS template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AAS template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AAAS template 2 13">
        <a:dk1>
          <a:srgbClr val="808080"/>
        </a:dk1>
        <a:lt1>
          <a:srgbClr val="FFFFFF"/>
        </a:lt1>
        <a:dk2>
          <a:srgbClr val="212170"/>
        </a:dk2>
        <a:lt2>
          <a:srgbClr val="000000"/>
        </a:lt2>
        <a:accent1>
          <a:srgbClr val="FFFFFF"/>
        </a:accent1>
        <a:accent2>
          <a:srgbClr val="EF1F1D"/>
        </a:accent2>
        <a:accent3>
          <a:srgbClr val="ABABBB"/>
        </a:accent3>
        <a:accent4>
          <a:srgbClr val="DADADA"/>
        </a:accent4>
        <a:accent5>
          <a:srgbClr val="FFFFFF"/>
        </a:accent5>
        <a:accent6>
          <a:srgbClr val="D91B19"/>
        </a:accent6>
        <a:hlink>
          <a:srgbClr val="FFCC18"/>
        </a:hlink>
        <a:folHlink>
          <a:srgbClr val="007AFF"/>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30_AAAS template 2">
  <a:themeElements>
    <a:clrScheme name="">
      <a:dk1>
        <a:srgbClr val="C0C0C0"/>
      </a:dk1>
      <a:lt1>
        <a:srgbClr val="FFFFFF"/>
      </a:lt1>
      <a:dk2>
        <a:srgbClr val="0000AE"/>
      </a:dk2>
      <a:lt2>
        <a:srgbClr val="FFFFFF"/>
      </a:lt2>
      <a:accent1>
        <a:srgbClr val="FFFFFF"/>
      </a:accent1>
      <a:accent2>
        <a:srgbClr val="FF280C"/>
      </a:accent2>
      <a:accent3>
        <a:srgbClr val="AAAAD3"/>
      </a:accent3>
      <a:accent4>
        <a:srgbClr val="DADADA"/>
      </a:accent4>
      <a:accent5>
        <a:srgbClr val="FFFFFF"/>
      </a:accent5>
      <a:accent6>
        <a:srgbClr val="E7230A"/>
      </a:accent6>
      <a:hlink>
        <a:srgbClr val="FF280C"/>
      </a:hlink>
      <a:folHlink>
        <a:srgbClr val="C0C0C0"/>
      </a:folHlink>
    </a:clrScheme>
    <a:fontScheme name="AAAS template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AAS template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AAS template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AAS template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AAS template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AAS template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AAS template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AAS template 2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AAS template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AAS template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AAS template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AAS template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AAS template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AAAS template 2 13">
        <a:dk1>
          <a:srgbClr val="808080"/>
        </a:dk1>
        <a:lt1>
          <a:srgbClr val="FFFFFF"/>
        </a:lt1>
        <a:dk2>
          <a:srgbClr val="212170"/>
        </a:dk2>
        <a:lt2>
          <a:srgbClr val="000000"/>
        </a:lt2>
        <a:accent1>
          <a:srgbClr val="FFFFFF"/>
        </a:accent1>
        <a:accent2>
          <a:srgbClr val="EF1F1D"/>
        </a:accent2>
        <a:accent3>
          <a:srgbClr val="ABABBB"/>
        </a:accent3>
        <a:accent4>
          <a:srgbClr val="DADADA"/>
        </a:accent4>
        <a:accent5>
          <a:srgbClr val="FFFFFF"/>
        </a:accent5>
        <a:accent6>
          <a:srgbClr val="D91B19"/>
        </a:accent6>
        <a:hlink>
          <a:srgbClr val="FFCC18"/>
        </a:hlink>
        <a:folHlink>
          <a:srgbClr val="007AFF"/>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31_AAAS template 2">
  <a:themeElements>
    <a:clrScheme name="">
      <a:dk1>
        <a:srgbClr val="C0C0C0"/>
      </a:dk1>
      <a:lt1>
        <a:srgbClr val="FFFFFF"/>
      </a:lt1>
      <a:dk2>
        <a:srgbClr val="0000AE"/>
      </a:dk2>
      <a:lt2>
        <a:srgbClr val="FFFFFF"/>
      </a:lt2>
      <a:accent1>
        <a:srgbClr val="FFFFFF"/>
      </a:accent1>
      <a:accent2>
        <a:srgbClr val="FF280C"/>
      </a:accent2>
      <a:accent3>
        <a:srgbClr val="AAAAD3"/>
      </a:accent3>
      <a:accent4>
        <a:srgbClr val="DADADA"/>
      </a:accent4>
      <a:accent5>
        <a:srgbClr val="FFFFFF"/>
      </a:accent5>
      <a:accent6>
        <a:srgbClr val="E7230A"/>
      </a:accent6>
      <a:hlink>
        <a:srgbClr val="FF280C"/>
      </a:hlink>
      <a:folHlink>
        <a:srgbClr val="C0C0C0"/>
      </a:folHlink>
    </a:clrScheme>
    <a:fontScheme name="AAAS template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AAS template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AAS template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AAS template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AAS template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AAS template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AAS template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AAS template 2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AAS template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AAS template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AAS template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AAS template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AAS template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AAAS template 2 13">
        <a:dk1>
          <a:srgbClr val="808080"/>
        </a:dk1>
        <a:lt1>
          <a:srgbClr val="FFFFFF"/>
        </a:lt1>
        <a:dk2>
          <a:srgbClr val="212170"/>
        </a:dk2>
        <a:lt2>
          <a:srgbClr val="000000"/>
        </a:lt2>
        <a:accent1>
          <a:srgbClr val="FFFFFF"/>
        </a:accent1>
        <a:accent2>
          <a:srgbClr val="EF1F1D"/>
        </a:accent2>
        <a:accent3>
          <a:srgbClr val="ABABBB"/>
        </a:accent3>
        <a:accent4>
          <a:srgbClr val="DADADA"/>
        </a:accent4>
        <a:accent5>
          <a:srgbClr val="FFFFFF"/>
        </a:accent5>
        <a:accent6>
          <a:srgbClr val="D91B19"/>
        </a:accent6>
        <a:hlink>
          <a:srgbClr val="FFCC18"/>
        </a:hlink>
        <a:folHlink>
          <a:srgbClr val="007AFF"/>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32_AAAS template 2">
  <a:themeElements>
    <a:clrScheme name="">
      <a:dk1>
        <a:srgbClr val="C0C0C0"/>
      </a:dk1>
      <a:lt1>
        <a:srgbClr val="FFFFFF"/>
      </a:lt1>
      <a:dk2>
        <a:srgbClr val="0000AE"/>
      </a:dk2>
      <a:lt2>
        <a:srgbClr val="FFFFFF"/>
      </a:lt2>
      <a:accent1>
        <a:srgbClr val="FFFFFF"/>
      </a:accent1>
      <a:accent2>
        <a:srgbClr val="FF280C"/>
      </a:accent2>
      <a:accent3>
        <a:srgbClr val="AAAAD3"/>
      </a:accent3>
      <a:accent4>
        <a:srgbClr val="DADADA"/>
      </a:accent4>
      <a:accent5>
        <a:srgbClr val="FFFFFF"/>
      </a:accent5>
      <a:accent6>
        <a:srgbClr val="E7230A"/>
      </a:accent6>
      <a:hlink>
        <a:srgbClr val="FF280C"/>
      </a:hlink>
      <a:folHlink>
        <a:srgbClr val="C0C0C0"/>
      </a:folHlink>
    </a:clrScheme>
    <a:fontScheme name="AAAS template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AAS template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AAS template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AAS template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AAS template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AAS template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AAS template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AAS template 2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AAS template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AAS template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AAS template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AAS template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AAS template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AAAS template 2 13">
        <a:dk1>
          <a:srgbClr val="808080"/>
        </a:dk1>
        <a:lt1>
          <a:srgbClr val="FFFFFF"/>
        </a:lt1>
        <a:dk2>
          <a:srgbClr val="212170"/>
        </a:dk2>
        <a:lt2>
          <a:srgbClr val="000000"/>
        </a:lt2>
        <a:accent1>
          <a:srgbClr val="FFFFFF"/>
        </a:accent1>
        <a:accent2>
          <a:srgbClr val="EF1F1D"/>
        </a:accent2>
        <a:accent3>
          <a:srgbClr val="ABABBB"/>
        </a:accent3>
        <a:accent4>
          <a:srgbClr val="DADADA"/>
        </a:accent4>
        <a:accent5>
          <a:srgbClr val="FFFFFF"/>
        </a:accent5>
        <a:accent6>
          <a:srgbClr val="D91B19"/>
        </a:accent6>
        <a:hlink>
          <a:srgbClr val="FFCC18"/>
        </a:hlink>
        <a:folHlink>
          <a:srgbClr val="007AFF"/>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8917</TotalTime>
  <Words>515</Words>
  <Application>Microsoft Office PowerPoint</Application>
  <PresentationFormat>On-screen Show (4:3)</PresentationFormat>
  <Paragraphs>132</Paragraphs>
  <Slides>23</Slides>
  <Notes>8</Notes>
  <HiddenSlides>0</HiddenSlides>
  <MMClips>0</MMClips>
  <ScaleCrop>false</ScaleCrop>
  <HeadingPairs>
    <vt:vector size="6" baseType="variant">
      <vt:variant>
        <vt:lpstr>Fonts Used</vt:lpstr>
      </vt:variant>
      <vt:variant>
        <vt:i4>11</vt:i4>
      </vt:variant>
      <vt:variant>
        <vt:lpstr>Theme</vt:lpstr>
      </vt:variant>
      <vt:variant>
        <vt:i4>18</vt:i4>
      </vt:variant>
      <vt:variant>
        <vt:lpstr>Slide Titles</vt:lpstr>
      </vt:variant>
      <vt:variant>
        <vt:i4>23</vt:i4>
      </vt:variant>
    </vt:vector>
  </HeadingPairs>
  <TitlesOfParts>
    <vt:vector size="52" baseType="lpstr">
      <vt:lpstr>Adobe Garamond Pro</vt:lpstr>
      <vt:lpstr>Arial</vt:lpstr>
      <vt:lpstr>Calibri</vt:lpstr>
      <vt:lpstr>Century Gothic</vt:lpstr>
      <vt:lpstr>Encode Sans Normal Black</vt:lpstr>
      <vt:lpstr>굴림</vt:lpstr>
      <vt:lpstr>HelveticaNeue BlackCond</vt:lpstr>
      <vt:lpstr>Lucida Grande</vt:lpstr>
      <vt:lpstr>Open Sans Light</vt:lpstr>
      <vt:lpstr>Times</vt:lpstr>
      <vt:lpstr>Wingdings</vt:lpstr>
      <vt:lpstr>AAAS template 2</vt:lpstr>
      <vt:lpstr>25_AAAS template 2</vt:lpstr>
      <vt:lpstr>26_AAAS template 2</vt:lpstr>
      <vt:lpstr>27_AAAS template 2</vt:lpstr>
      <vt:lpstr>28_AAAS template 2</vt:lpstr>
      <vt:lpstr>29_AAAS template 2</vt:lpstr>
      <vt:lpstr>30_AAAS template 2</vt:lpstr>
      <vt:lpstr>31_AAAS template 2</vt:lpstr>
      <vt:lpstr>32_AAAS template 2</vt:lpstr>
      <vt:lpstr>4_AAAS template 2</vt:lpstr>
      <vt:lpstr>Custom Design</vt:lpstr>
      <vt:lpstr>ADVANCE-template</vt:lpstr>
      <vt:lpstr>6_AAAS template 2</vt:lpstr>
      <vt:lpstr>1_Custom Design</vt:lpstr>
      <vt:lpstr>2_Custom Design</vt:lpstr>
      <vt:lpstr>Default Design</vt:lpstr>
      <vt:lpstr>Vertical and Horizontal design template</vt:lpstr>
      <vt:lpstr>pptD3A3.tmp</vt:lpstr>
      <vt:lpstr>List one senior faculty issue per post-it note you’d like to discuss at today’s workshop  We will collect post-it notes and ID topical groups for the small group discussions</vt:lpstr>
      <vt:lpstr>A Chair’s Role in Stages of the Faculty Career: Senior Faculty</vt:lpstr>
      <vt:lpstr>AGENDA</vt:lpstr>
      <vt:lpstr>Panelists</vt:lpstr>
      <vt:lpstr>RICHARD LADNER</vt:lpstr>
      <vt:lpstr>Chairs and Retirement</vt:lpstr>
      <vt:lpstr>Background</vt:lpstr>
      <vt:lpstr>Help Faculty Plan</vt:lpstr>
      <vt:lpstr>Offer Positive Afterlife</vt:lpstr>
      <vt:lpstr>JUDY HOWARD</vt:lpstr>
      <vt:lpstr>RETIREMENT TRANSITIONS</vt:lpstr>
      <vt:lpstr>COMMUNICATION</vt:lpstr>
      <vt:lpstr>WHAT CAN DEPARTMENT CHAIRS DO TO FACILITATE THESE TRANSITIONS?  </vt:lpstr>
      <vt:lpstr>MÍĊEÁL VAUGHAN</vt:lpstr>
      <vt:lpstr>Faculty Retirements</vt:lpstr>
      <vt:lpstr>  Emeritus means:   No Paycheck; No Vote!  No Teaching, Research, or Service?   So, what am I?  Don’t Ask!   Legal concerns about age-discrimination   Risk Management vs. Collegiality  Don’t Tell!   Faculty concerns with privacy, with status </vt:lpstr>
      <vt:lpstr>Negotiating the Bureaucracies at the UW     -- and beyond    Retirement Benefits Checklist -- HELP!   Benefits Workshops, Fidelity/TIAA, and….  Any local, personal help?  The Afterlife….   Re-employment?  Re-engagement – at UW and elsewhere:  UWRA   Time, Talent, Treasure.  </vt:lpstr>
      <vt:lpstr>Small Group Activity:  Caucusing  </vt:lpstr>
      <vt:lpstr>Caucusing by Topics</vt:lpstr>
      <vt:lpstr>Conclusion and evaluations</vt:lpstr>
      <vt:lpstr>Save the date!  Retirement Pathways in Higher Ed:  Exploring New Practices</vt:lpstr>
      <vt:lpstr>2017-18 Leadership Workshop Series A Chair’s Role in the Stages of the Faculty Career</vt:lpstr>
      <vt:lpstr>Networking lunch </vt:lpstr>
    </vt:vector>
  </TitlesOfParts>
  <Company>Lenovo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 User</dc:creator>
  <cp:lastModifiedBy>UW ADVANCE Center for Institutional Change</cp:lastModifiedBy>
  <cp:revision>254</cp:revision>
  <cp:lastPrinted>2018-01-10T00:27:53Z</cp:lastPrinted>
  <dcterms:created xsi:type="dcterms:W3CDTF">2012-10-30T13:25:58Z</dcterms:created>
  <dcterms:modified xsi:type="dcterms:W3CDTF">2018-01-17T20:55:38Z</dcterms:modified>
</cp:coreProperties>
</file>