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74" r:id="rId3"/>
    <p:sldId id="278" r:id="rId4"/>
    <p:sldId id="279" r:id="rId5"/>
    <p:sldId id="280" r:id="rId6"/>
    <p:sldId id="281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E272C3-8996-4A6D-91A2-FA489329B402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D910772-2EDC-4633-81F4-CE938B710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7FE958-5D8F-47A6-9F17-C0849F058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20EC4-313F-4861-B30F-02D5FB619A2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4416425"/>
            <a:ext cx="4670425" cy="4027488"/>
          </a:xfrm>
          <a:noFill/>
          <a:ln/>
        </p:spPr>
        <p:txBody>
          <a:bodyPr lIns="93227" tIns="46614" rIns="93227" bIns="46614"/>
          <a:lstStyle/>
          <a:p>
            <a:pPr marL="234950" indent="-23495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BBB5D1-D1B0-4A83-86F5-72FBEDBAD78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24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4" name="Notes Placeholder 2"/>
          <p:cNvSpPr>
            <a:spLocks noGrp="1"/>
          </p:cNvSpPr>
          <p:nvPr>
            <p:ph type="body" idx="1"/>
          </p:nvPr>
        </p:nvSpPr>
        <p:spPr>
          <a:xfrm>
            <a:off x="1169988" y="4416425"/>
            <a:ext cx="4670425" cy="4027488"/>
          </a:xfrm>
          <a:noFill/>
          <a:ln/>
        </p:spPr>
        <p:txBody>
          <a:bodyPr lIns="93227" tIns="46614" rIns="93227" bIns="46614"/>
          <a:lstStyle/>
          <a:p>
            <a:pPr marL="234950" indent="-234950" eaLnBrk="1" hangingPunct="1"/>
            <a:r>
              <a:rPr lang="en-US" b="1" smtClean="0"/>
              <a:t>SHELLEY</a:t>
            </a:r>
          </a:p>
          <a:p>
            <a:pPr marL="234950" indent="-234950" eaLnBrk="1" hangingPunct="1"/>
            <a:r>
              <a:rPr lang="en-US" smtClean="0"/>
              <a:t>However, the real story is the change in racial/ethnic composition of the cohort of high school graduates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460ABD-CC82-4DB4-A5CC-849156822ED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8" name="Notes Placeholder 2"/>
          <p:cNvSpPr>
            <a:spLocks noGrp="1"/>
          </p:cNvSpPr>
          <p:nvPr>
            <p:ph type="body" idx="1"/>
          </p:nvPr>
        </p:nvSpPr>
        <p:spPr>
          <a:xfrm>
            <a:off x="1169988" y="4416425"/>
            <a:ext cx="4670425" cy="4027488"/>
          </a:xfrm>
          <a:noFill/>
          <a:ln/>
        </p:spPr>
        <p:txBody>
          <a:bodyPr lIns="93227" tIns="46614" rIns="93227" bIns="46614"/>
          <a:lstStyle/>
          <a:p>
            <a:pPr marL="234950" indent="-234950" eaLnBrk="1" hangingPunct="1"/>
            <a:r>
              <a:rPr lang="en-US" b="1" smtClean="0"/>
              <a:t>PHIL</a:t>
            </a: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054BD5-7211-4E75-B820-47BCD0373DE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2" name="Notes Placeholder 2"/>
          <p:cNvSpPr>
            <a:spLocks noGrp="1"/>
          </p:cNvSpPr>
          <p:nvPr>
            <p:ph type="body" idx="1"/>
          </p:nvPr>
        </p:nvSpPr>
        <p:spPr>
          <a:xfrm>
            <a:off x="1169988" y="4416425"/>
            <a:ext cx="4670425" cy="4027488"/>
          </a:xfrm>
          <a:noFill/>
          <a:ln/>
        </p:spPr>
        <p:txBody>
          <a:bodyPr lIns="93227" tIns="46614" rIns="93227" bIns="46614"/>
          <a:lstStyle/>
          <a:p>
            <a:pPr marL="234950" indent="-234950" eaLnBrk="1" hangingPunct="1"/>
            <a:r>
              <a:rPr lang="en-US" b="1" smtClean="0"/>
              <a:t>PHIL</a:t>
            </a: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4A7AB2-88C6-4499-A990-4FEA31B5705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331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6" name="Notes Placeholder 2"/>
          <p:cNvSpPr>
            <a:spLocks noGrp="1"/>
          </p:cNvSpPr>
          <p:nvPr>
            <p:ph type="body" idx="1"/>
          </p:nvPr>
        </p:nvSpPr>
        <p:spPr>
          <a:xfrm>
            <a:off x="1169988" y="4416425"/>
            <a:ext cx="4670425" cy="4027488"/>
          </a:xfrm>
          <a:noFill/>
          <a:ln/>
        </p:spPr>
        <p:txBody>
          <a:bodyPr lIns="93227" tIns="46614" rIns="93227" bIns="46614"/>
          <a:lstStyle/>
          <a:p>
            <a:pPr marL="234950" indent="-234950" eaLnBrk="1" hangingPunct="1"/>
            <a:r>
              <a:rPr lang="en-US" b="1" smtClean="0"/>
              <a:t>PHIL</a:t>
            </a: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39A585-B300-42E4-AD93-787B274493C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433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40" name="Notes Placeholder 2"/>
          <p:cNvSpPr>
            <a:spLocks noGrp="1"/>
          </p:cNvSpPr>
          <p:nvPr>
            <p:ph type="body" idx="1"/>
          </p:nvPr>
        </p:nvSpPr>
        <p:spPr>
          <a:xfrm>
            <a:off x="1169988" y="4416425"/>
            <a:ext cx="4670425" cy="4027488"/>
          </a:xfrm>
          <a:noFill/>
          <a:ln/>
        </p:spPr>
        <p:txBody>
          <a:bodyPr lIns="93227" tIns="46614" rIns="93227" bIns="46614"/>
          <a:lstStyle/>
          <a:p>
            <a:pPr marL="234950" indent="-234950" eaLnBrk="1" hangingPunct="1"/>
            <a:r>
              <a:rPr lang="en-US" b="1" smtClean="0"/>
              <a:t>PHIL</a:t>
            </a: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A4987-BAA9-4B57-8B37-957EDF05E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05B0C-63B5-4D28-85A0-239CF2FBC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81058-4A47-49B2-BBCA-8E5BA1A18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22C9A-C994-453F-AD41-A561398E0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66707-9F9F-449D-84FA-677D38443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7EC9A-7FA0-4150-A837-5ECAB9FD0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16C40-35A2-4D77-83B9-D40DF7E11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5C4E5-5A37-446B-A157-4DA3F4893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6400C-D2F2-4954-AC3B-9839E7151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1F116-8968-4CB1-9831-92DD3655E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01A0C-3ABD-4D7E-A243-96B60A7C5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4CA417A-E943-4CF4-96CB-7D91387D2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667000" y="685800"/>
            <a:ext cx="6477000" cy="3327400"/>
          </a:xfrm>
        </p:spPr>
        <p:txBody>
          <a:bodyPr anchor="t"/>
          <a:lstStyle/>
          <a:p>
            <a:pPr eaLnBrk="1" hangingPunct="1"/>
            <a:r>
              <a:rPr lang="en-US" sz="4000" smtClean="0"/>
              <a:t>Demographics and UW’s Future Students -- Predictions (and Data) </a:t>
            </a:r>
            <a:br>
              <a:rPr lang="en-US" sz="4000" smtClean="0"/>
            </a:br>
            <a:r>
              <a:rPr lang="en-US" sz="4000" smtClean="0"/>
              <a:t>for the Coming Decade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279400" y="4286250"/>
            <a:ext cx="77851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  <a:latin typeface="Times" pitchFamily="18" charset="0"/>
              </a:rPr>
              <a:t>Philip Ballinger </a:t>
            </a:r>
          </a:p>
          <a:p>
            <a:pPr eaLnBrk="0" hangingPunct="0"/>
            <a:r>
              <a:rPr lang="en-US" sz="2400">
                <a:solidFill>
                  <a:srgbClr val="000000"/>
                </a:solidFill>
                <a:latin typeface="Times" pitchFamily="18" charset="0"/>
              </a:rPr>
              <a:t>University of Washington</a:t>
            </a:r>
          </a:p>
          <a:p>
            <a:pPr eaLnBrk="0" hangingPunct="0"/>
            <a:r>
              <a:rPr lang="en-US" sz="2400">
                <a:solidFill>
                  <a:srgbClr val="000000"/>
                </a:solidFill>
                <a:latin typeface="Times" pitchFamily="18" charset="0"/>
              </a:rPr>
              <a:t>May 18,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" y="393700"/>
            <a:ext cx="8520113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520700" y="6223000"/>
            <a:ext cx="772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latin typeface="Times" pitchFamily="18" charset="0"/>
              </a:rPr>
              <a:t>Source:  WICHE, </a:t>
            </a:r>
            <a:r>
              <a:rPr lang="en-US" sz="1200" i="1">
                <a:solidFill>
                  <a:srgbClr val="000000"/>
                </a:solidFill>
                <a:latin typeface="Times" pitchFamily="18" charset="0"/>
              </a:rPr>
              <a:t>Knocking at the College Door, </a:t>
            </a:r>
            <a:r>
              <a:rPr lang="en-US" sz="120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1200" i="1">
                <a:solidFill>
                  <a:srgbClr val="000000"/>
                </a:solidFill>
                <a:latin typeface="Times" pitchFamily="18" charset="0"/>
              </a:rPr>
              <a:t>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600" y="304800"/>
            <a:ext cx="8483600" cy="5651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"/>
            <a:ext cx="8229600" cy="56896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15900"/>
            <a:ext cx="8242300" cy="5740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800100"/>
            <a:ext cx="4419600" cy="48006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pic>
        <p:nvPicPr>
          <p:cNvPr id="717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800100"/>
            <a:ext cx="4375150" cy="48006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60</Words>
  <Application>Microsoft Office PowerPoint</Application>
  <PresentationFormat>On-screen Show (4:3)</PresentationFormat>
  <Paragraphs>17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</vt:lpstr>
      <vt:lpstr>Default Design</vt:lpstr>
      <vt:lpstr>Demographics and UW’s Future Students -- Predictions (and Data)  for the Coming Decade</vt:lpstr>
      <vt:lpstr>Slide 2</vt:lpstr>
      <vt:lpstr>Slide 3</vt:lpstr>
      <vt:lpstr>Slide 4</vt:lpstr>
      <vt:lpstr>Slide 5</vt:lpstr>
      <vt:lpstr>Slide 6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a Crystal Ball: Demographic Predictions (and Data)  for the Coming Decade</dc:title>
  <dc:creator>Philip Ballinger</dc:creator>
  <cp:lastModifiedBy>dsa</cp:lastModifiedBy>
  <cp:revision>10</cp:revision>
  <dcterms:created xsi:type="dcterms:W3CDTF">2010-02-12T16:28:05Z</dcterms:created>
  <dcterms:modified xsi:type="dcterms:W3CDTF">2011-02-25T00:58:42Z</dcterms:modified>
</cp:coreProperties>
</file>